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6858000" cx="9144000"/>
  <p:notesSz cx="6858000" cy="9144000"/>
  <p:embeddedFontLst>
    <p:embeddedFont>
      <p:font typeface="Barlow"/>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font" Target="fonts/Barlow-regular.fntdata"/><Relationship Id="rId14" Type="http://schemas.openxmlformats.org/officeDocument/2006/relationships/slide" Target="slides/slide8.xml"/><Relationship Id="rId17" Type="http://schemas.openxmlformats.org/officeDocument/2006/relationships/font" Target="fonts/Barlow-italic.fntdata"/><Relationship Id="rId16" Type="http://schemas.openxmlformats.org/officeDocument/2006/relationships/font" Target="fonts/Barlow-bold.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18" Type="http://schemas.openxmlformats.org/officeDocument/2006/relationships/font" Target="fonts/Barlow-boldItalic.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a93a39be3b_0_1: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a93a39be3b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10b88ac3fde_0_268: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10b88ac3fde_0_2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10b88ac3fde_0_73: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10b88ac3fde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2a93a39be3b_0_38: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2a93a39be3b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10b88ac3fde_0_150: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10b88ac3fde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10b88ac3fde_0_319: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10b88ac3fde_0_3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2a93a39be3b_0_55: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2a93a39be3b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992767"/>
            <a:ext cx="8520600" cy="273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3778833"/>
            <a:ext cx="8520600" cy="10569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474833"/>
            <a:ext cx="8520600" cy="26181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4202967"/>
            <a:ext cx="8520600" cy="17343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5" name="Shape 55"/>
        <p:cNvGrpSpPr/>
        <p:nvPr/>
      </p:nvGrpSpPr>
      <p:grpSpPr>
        <a:xfrm>
          <a:off x="0" y="0"/>
          <a:ext cx="0" cy="0"/>
          <a:chOff x="0" y="0"/>
          <a:chExt cx="0" cy="0"/>
        </a:xfrm>
      </p:grpSpPr>
      <p:sp>
        <p:nvSpPr>
          <p:cNvPr id="56" name="Google Shape;56;p14"/>
          <p:cNvSpPr txBox="1"/>
          <p:nvPr>
            <p:ph type="ctrTitle"/>
          </p:nvPr>
        </p:nvSpPr>
        <p:spPr>
          <a:xfrm>
            <a:off x="311708" y="992767"/>
            <a:ext cx="8520600" cy="2736900"/>
          </a:xfrm>
          <a:prstGeom prst="rect">
            <a:avLst/>
          </a:prstGeom>
        </p:spPr>
        <p:txBody>
          <a:bodyPr anchorCtr="0" anchor="b" bIns="91425" lIns="91425" spcFirstLastPara="1" rIns="91425" wrap="square" tIns="91425">
            <a:normAutofit/>
          </a:bodyPr>
          <a:lstStyle>
            <a:lvl1pPr lvl="0" rtl="0" algn="ctr">
              <a:spcBef>
                <a:spcPts val="0"/>
              </a:spcBef>
              <a:spcAft>
                <a:spcPts val="0"/>
              </a:spcAft>
              <a:buClr>
                <a:srgbClr val="2E2025"/>
              </a:buClr>
              <a:buSzPts val="5200"/>
              <a:buNone/>
              <a:defRPr sz="5200">
                <a:solidFill>
                  <a:srgbClr val="2E2025"/>
                </a:solidFill>
              </a:defRPr>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57" name="Google Shape;57;p14"/>
          <p:cNvSpPr txBox="1"/>
          <p:nvPr>
            <p:ph idx="1" type="subTitle"/>
          </p:nvPr>
        </p:nvSpPr>
        <p:spPr>
          <a:xfrm>
            <a:off x="311700" y="3778833"/>
            <a:ext cx="8520600" cy="10569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Clr>
                <a:srgbClr val="2E2025"/>
              </a:buClr>
              <a:buSzPts val="2800"/>
              <a:buNone/>
              <a:defRPr sz="2800">
                <a:solidFill>
                  <a:srgbClr val="2E2025"/>
                </a:solidFill>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58" name="Google Shape;58;p14"/>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9" name="Shape 59"/>
        <p:cNvGrpSpPr/>
        <p:nvPr/>
      </p:nvGrpSpPr>
      <p:grpSpPr>
        <a:xfrm>
          <a:off x="0" y="0"/>
          <a:ext cx="0" cy="0"/>
          <a:chOff x="0" y="0"/>
          <a:chExt cx="0" cy="0"/>
        </a:xfrm>
      </p:grpSpPr>
      <p:sp>
        <p:nvSpPr>
          <p:cNvPr id="60" name="Google Shape;60;p15"/>
          <p:cNvSpPr txBox="1"/>
          <p:nvPr>
            <p:ph type="title"/>
          </p:nvPr>
        </p:nvSpPr>
        <p:spPr>
          <a:xfrm>
            <a:off x="311700" y="2867800"/>
            <a:ext cx="8520600" cy="1122300"/>
          </a:xfrm>
          <a:prstGeom prst="rect">
            <a:avLst/>
          </a:prstGeom>
        </p:spPr>
        <p:txBody>
          <a:bodyPr anchorCtr="0" anchor="ctr" bIns="91425" lIns="91425" spcFirstLastPara="1" rIns="91425" wrap="square" tIns="91425">
            <a:normAutofit/>
          </a:bodyPr>
          <a:lstStyle>
            <a:lvl1pPr lvl="0" rtl="0" algn="ctr">
              <a:spcBef>
                <a:spcPts val="0"/>
              </a:spcBef>
              <a:spcAft>
                <a:spcPts val="0"/>
              </a:spcAft>
              <a:buClr>
                <a:srgbClr val="2E2025"/>
              </a:buClr>
              <a:buSzPts val="3600"/>
              <a:buNone/>
              <a:defRPr sz="3600">
                <a:solidFill>
                  <a:srgbClr val="2E2025"/>
                </a:solidFill>
              </a:defRPr>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61" name="Google Shape;61;p1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62" name="Shape 62"/>
        <p:cNvGrpSpPr/>
        <p:nvPr/>
      </p:nvGrpSpPr>
      <p:grpSpPr>
        <a:xfrm>
          <a:off x="0" y="0"/>
          <a:ext cx="0" cy="0"/>
          <a:chOff x="0" y="0"/>
          <a:chExt cx="0" cy="0"/>
        </a:xfrm>
      </p:grpSpPr>
      <p:sp>
        <p:nvSpPr>
          <p:cNvPr id="63" name="Google Shape;63;p16"/>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4" name="Google Shape;64;p16"/>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65" name="Google Shape;65;p1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6" name="Shape 66"/>
        <p:cNvGrpSpPr/>
        <p:nvPr/>
      </p:nvGrpSpPr>
      <p:grpSpPr>
        <a:xfrm>
          <a:off x="0" y="0"/>
          <a:ext cx="0" cy="0"/>
          <a:chOff x="0" y="0"/>
          <a:chExt cx="0" cy="0"/>
        </a:xfrm>
      </p:grpSpPr>
      <p:sp>
        <p:nvSpPr>
          <p:cNvPr id="67" name="Google Shape;67;p17"/>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8" name="Google Shape;68;p17"/>
          <p:cNvSpPr txBox="1"/>
          <p:nvPr>
            <p:ph idx="1" type="body"/>
          </p:nvPr>
        </p:nvSpPr>
        <p:spPr>
          <a:xfrm>
            <a:off x="311700" y="1536633"/>
            <a:ext cx="3999900" cy="45552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69" name="Google Shape;69;p17"/>
          <p:cNvSpPr txBox="1"/>
          <p:nvPr>
            <p:ph idx="2" type="body"/>
          </p:nvPr>
        </p:nvSpPr>
        <p:spPr>
          <a:xfrm>
            <a:off x="4832400" y="1536633"/>
            <a:ext cx="3999900" cy="45552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70" name="Google Shape;70;p17"/>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1" name="Shape 71"/>
        <p:cNvGrpSpPr/>
        <p:nvPr/>
      </p:nvGrpSpPr>
      <p:grpSpPr>
        <a:xfrm>
          <a:off x="0" y="0"/>
          <a:ext cx="0" cy="0"/>
          <a:chOff x="0" y="0"/>
          <a:chExt cx="0" cy="0"/>
        </a:xfrm>
      </p:grpSpPr>
      <p:sp>
        <p:nvSpPr>
          <p:cNvPr id="72" name="Google Shape;72;p18"/>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73" name="Google Shape;73;p18"/>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4" name="Shape 74"/>
        <p:cNvGrpSpPr/>
        <p:nvPr/>
      </p:nvGrpSpPr>
      <p:grpSpPr>
        <a:xfrm>
          <a:off x="0" y="0"/>
          <a:ext cx="0" cy="0"/>
          <a:chOff x="0" y="0"/>
          <a:chExt cx="0" cy="0"/>
        </a:xfrm>
      </p:grpSpPr>
      <p:sp>
        <p:nvSpPr>
          <p:cNvPr id="75" name="Google Shape;75;p19"/>
          <p:cNvSpPr txBox="1"/>
          <p:nvPr>
            <p:ph type="title"/>
          </p:nvPr>
        </p:nvSpPr>
        <p:spPr>
          <a:xfrm>
            <a:off x="311700" y="740800"/>
            <a:ext cx="2808000" cy="1007700"/>
          </a:xfrm>
          <a:prstGeom prst="rect">
            <a:avLst/>
          </a:prstGeom>
        </p:spPr>
        <p:txBody>
          <a:bodyPr anchorCtr="0" anchor="b" bIns="91425" lIns="91425" spcFirstLastPara="1" rIns="91425" wrap="square" tIns="91425">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76" name="Google Shape;76;p19"/>
          <p:cNvSpPr txBox="1"/>
          <p:nvPr>
            <p:ph idx="1" type="body"/>
          </p:nvPr>
        </p:nvSpPr>
        <p:spPr>
          <a:xfrm>
            <a:off x="311700" y="1852800"/>
            <a:ext cx="2808000" cy="4239300"/>
          </a:xfrm>
          <a:prstGeom prst="rect">
            <a:avLst/>
          </a:prstGeom>
        </p:spPr>
        <p:txBody>
          <a:bodyPr anchorCtr="0" anchor="t" bIns="91425" lIns="91425" spcFirstLastPara="1" rIns="91425" wrap="square" tIns="91425">
            <a:normAutofit/>
          </a:bodyPr>
          <a:lstStyle>
            <a:lvl1pPr indent="-304800" lvl="0" marL="457200" rtl="0">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77" name="Google Shape;77;p19"/>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78" name="Shape 78"/>
        <p:cNvGrpSpPr/>
        <p:nvPr/>
      </p:nvGrpSpPr>
      <p:grpSpPr>
        <a:xfrm>
          <a:off x="0" y="0"/>
          <a:ext cx="0" cy="0"/>
          <a:chOff x="0" y="0"/>
          <a:chExt cx="0" cy="0"/>
        </a:xfrm>
      </p:grpSpPr>
      <p:sp>
        <p:nvSpPr>
          <p:cNvPr id="79" name="Google Shape;79;p20"/>
          <p:cNvSpPr txBox="1"/>
          <p:nvPr>
            <p:ph type="title"/>
          </p:nvPr>
        </p:nvSpPr>
        <p:spPr>
          <a:xfrm>
            <a:off x="490250" y="600200"/>
            <a:ext cx="6367800" cy="5454300"/>
          </a:xfrm>
          <a:prstGeom prst="rect">
            <a:avLst/>
          </a:prstGeom>
        </p:spPr>
        <p:txBody>
          <a:bodyPr anchorCtr="0" anchor="ctr" bIns="91425" lIns="91425" spcFirstLastPara="1" rIns="91425" wrap="square" tIns="91425">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80" name="Google Shape;80;p2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81" name="Shape 81"/>
        <p:cNvGrpSpPr/>
        <p:nvPr/>
      </p:nvGrpSpPr>
      <p:grpSpPr>
        <a:xfrm>
          <a:off x="0" y="0"/>
          <a:ext cx="0" cy="0"/>
          <a:chOff x="0" y="0"/>
          <a:chExt cx="0" cy="0"/>
        </a:xfrm>
      </p:grpSpPr>
      <p:sp>
        <p:nvSpPr>
          <p:cNvPr id="82" name="Google Shape;82;p21"/>
          <p:cNvSpPr/>
          <p:nvPr/>
        </p:nvSpPr>
        <p:spPr>
          <a:xfrm>
            <a:off x="4572000" y="-167"/>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21"/>
          <p:cNvSpPr txBox="1"/>
          <p:nvPr>
            <p:ph type="title"/>
          </p:nvPr>
        </p:nvSpPr>
        <p:spPr>
          <a:xfrm>
            <a:off x="265500" y="1644233"/>
            <a:ext cx="4045200" cy="19764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84" name="Google Shape;84;p21"/>
          <p:cNvSpPr txBox="1"/>
          <p:nvPr>
            <p:ph idx="1" type="subTitle"/>
          </p:nvPr>
        </p:nvSpPr>
        <p:spPr>
          <a:xfrm>
            <a:off x="265500" y="3737433"/>
            <a:ext cx="4045200" cy="16467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85" name="Google Shape;85;p21"/>
          <p:cNvSpPr txBox="1"/>
          <p:nvPr>
            <p:ph idx="2" type="body"/>
          </p:nvPr>
        </p:nvSpPr>
        <p:spPr>
          <a:xfrm>
            <a:off x="4939500" y="965433"/>
            <a:ext cx="3837000" cy="49269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86" name="Google Shape;86;p21"/>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867800"/>
            <a:ext cx="8520600" cy="11223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87" name="Shape 87"/>
        <p:cNvGrpSpPr/>
        <p:nvPr/>
      </p:nvGrpSpPr>
      <p:grpSpPr>
        <a:xfrm>
          <a:off x="0" y="0"/>
          <a:ext cx="0" cy="0"/>
          <a:chOff x="0" y="0"/>
          <a:chExt cx="0" cy="0"/>
        </a:xfrm>
      </p:grpSpPr>
      <p:sp>
        <p:nvSpPr>
          <p:cNvPr id="88" name="Google Shape;88;p22"/>
          <p:cNvSpPr txBox="1"/>
          <p:nvPr>
            <p:ph idx="1" type="body"/>
          </p:nvPr>
        </p:nvSpPr>
        <p:spPr>
          <a:xfrm>
            <a:off x="311700" y="5640767"/>
            <a:ext cx="5998800" cy="806700"/>
          </a:xfrm>
          <a:prstGeom prst="rect">
            <a:avLst/>
          </a:prstGeom>
        </p:spPr>
        <p:txBody>
          <a:bodyPr anchorCtr="0" anchor="ctr" bIns="91425" lIns="91425" spcFirstLastPara="1" rIns="91425" wrap="square" tIns="91425">
            <a:normAutofit/>
          </a:bodyPr>
          <a:lstStyle>
            <a:lvl1pPr indent="-228600" lvl="0" marL="457200" rtl="0">
              <a:lnSpc>
                <a:spcPct val="100000"/>
              </a:lnSpc>
              <a:spcBef>
                <a:spcPts val="0"/>
              </a:spcBef>
              <a:spcAft>
                <a:spcPts val="0"/>
              </a:spcAft>
              <a:buSzPts val="1800"/>
              <a:buNone/>
              <a:defRPr/>
            </a:lvl1pPr>
          </a:lstStyle>
          <a:p/>
        </p:txBody>
      </p:sp>
      <p:sp>
        <p:nvSpPr>
          <p:cNvPr id="89" name="Google Shape;89;p2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90" name="Shape 90"/>
        <p:cNvGrpSpPr/>
        <p:nvPr/>
      </p:nvGrpSpPr>
      <p:grpSpPr>
        <a:xfrm>
          <a:off x="0" y="0"/>
          <a:ext cx="0" cy="0"/>
          <a:chOff x="0" y="0"/>
          <a:chExt cx="0" cy="0"/>
        </a:xfrm>
      </p:grpSpPr>
      <p:sp>
        <p:nvSpPr>
          <p:cNvPr id="91" name="Google Shape;91;p23"/>
          <p:cNvSpPr txBox="1"/>
          <p:nvPr>
            <p:ph hasCustomPrompt="1" type="title"/>
          </p:nvPr>
        </p:nvSpPr>
        <p:spPr>
          <a:xfrm>
            <a:off x="311700" y="1474833"/>
            <a:ext cx="8520600" cy="26181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92" name="Google Shape;92;p23"/>
          <p:cNvSpPr txBox="1"/>
          <p:nvPr>
            <p:ph idx="1" type="body"/>
          </p:nvPr>
        </p:nvSpPr>
        <p:spPr>
          <a:xfrm>
            <a:off x="311700" y="4202967"/>
            <a:ext cx="8520600" cy="1734300"/>
          </a:xfrm>
          <a:prstGeom prst="rect">
            <a:avLst/>
          </a:prstGeom>
        </p:spPr>
        <p:txBody>
          <a:bodyPr anchorCtr="0" anchor="t" bIns="91425" lIns="91425" spcFirstLastPara="1" rIns="91425" wrap="square" tIns="91425">
            <a:normAutofit/>
          </a:bodyPr>
          <a:lstStyle>
            <a:lvl1pPr indent="-342900" lvl="0" marL="457200" rtl="0" algn="ctr">
              <a:spcBef>
                <a:spcPts val="0"/>
              </a:spcBef>
              <a:spcAft>
                <a:spcPts val="0"/>
              </a:spcAft>
              <a:buSzPts val="1800"/>
              <a:buChar char="●"/>
              <a:defRPr/>
            </a:lvl1pPr>
            <a:lvl2pPr indent="-317500" lvl="1" marL="914400" rtl="0" algn="ctr">
              <a:spcBef>
                <a:spcPts val="0"/>
              </a:spcBef>
              <a:spcAft>
                <a:spcPts val="0"/>
              </a:spcAft>
              <a:buSzPts val="1400"/>
              <a:buChar char="○"/>
              <a:defRPr/>
            </a:lvl2pPr>
            <a:lvl3pPr indent="-317500" lvl="2" marL="1371600" rtl="0" algn="ctr">
              <a:spcBef>
                <a:spcPts val="0"/>
              </a:spcBef>
              <a:spcAft>
                <a:spcPts val="0"/>
              </a:spcAft>
              <a:buSzPts val="1400"/>
              <a:buChar char="■"/>
              <a:defRPr/>
            </a:lvl3pPr>
            <a:lvl4pPr indent="-317500" lvl="3" marL="1828800" rtl="0" algn="ctr">
              <a:spcBef>
                <a:spcPts val="0"/>
              </a:spcBef>
              <a:spcAft>
                <a:spcPts val="0"/>
              </a:spcAft>
              <a:buSzPts val="1400"/>
              <a:buChar char="●"/>
              <a:defRPr/>
            </a:lvl4pPr>
            <a:lvl5pPr indent="-317500" lvl="4" marL="2286000" rtl="0" algn="ctr">
              <a:spcBef>
                <a:spcPts val="0"/>
              </a:spcBef>
              <a:spcAft>
                <a:spcPts val="0"/>
              </a:spcAft>
              <a:buSzPts val="1400"/>
              <a:buChar char="○"/>
              <a:defRPr/>
            </a:lvl5pPr>
            <a:lvl6pPr indent="-317500" lvl="5" marL="2743200" rtl="0" algn="ctr">
              <a:spcBef>
                <a:spcPts val="0"/>
              </a:spcBef>
              <a:spcAft>
                <a:spcPts val="0"/>
              </a:spcAft>
              <a:buSzPts val="1400"/>
              <a:buChar char="■"/>
              <a:defRPr/>
            </a:lvl6pPr>
            <a:lvl7pPr indent="-317500" lvl="6" marL="3200400" rtl="0" algn="ctr">
              <a:spcBef>
                <a:spcPts val="0"/>
              </a:spcBef>
              <a:spcAft>
                <a:spcPts val="0"/>
              </a:spcAft>
              <a:buSzPts val="1400"/>
              <a:buChar char="●"/>
              <a:defRPr/>
            </a:lvl7pPr>
            <a:lvl8pPr indent="-317500" lvl="7" marL="3657600" rtl="0" algn="ctr">
              <a:spcBef>
                <a:spcPts val="0"/>
              </a:spcBef>
              <a:spcAft>
                <a:spcPts val="0"/>
              </a:spcAft>
              <a:buSzPts val="1400"/>
              <a:buChar char="○"/>
              <a:defRPr/>
            </a:lvl8pPr>
            <a:lvl9pPr indent="-317500" lvl="8" marL="4114800" rtl="0" algn="ctr">
              <a:spcBef>
                <a:spcPts val="0"/>
              </a:spcBef>
              <a:spcAft>
                <a:spcPts val="0"/>
              </a:spcAft>
              <a:buSzPts val="1400"/>
              <a:buChar char="■"/>
              <a:defRPr/>
            </a:lvl9pPr>
          </a:lstStyle>
          <a:p/>
        </p:txBody>
      </p:sp>
      <p:sp>
        <p:nvSpPr>
          <p:cNvPr id="93" name="Google Shape;93;p2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4" name="Shape 94"/>
        <p:cNvGrpSpPr/>
        <p:nvPr/>
      </p:nvGrpSpPr>
      <p:grpSpPr>
        <a:xfrm>
          <a:off x="0" y="0"/>
          <a:ext cx="0" cy="0"/>
          <a:chOff x="0" y="0"/>
          <a:chExt cx="0" cy="0"/>
        </a:xfrm>
      </p:grpSpPr>
      <p:sp>
        <p:nvSpPr>
          <p:cNvPr id="95" name="Google Shape;95;p24"/>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536633"/>
            <a:ext cx="3999900" cy="4555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536633"/>
            <a:ext cx="3999900" cy="4555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740800"/>
            <a:ext cx="2808000" cy="1007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852800"/>
            <a:ext cx="2808000" cy="42393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600200"/>
            <a:ext cx="6367800" cy="54543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67"/>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644233"/>
            <a:ext cx="4045200" cy="19764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3737433"/>
            <a:ext cx="4045200" cy="16467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965433"/>
            <a:ext cx="3837000" cy="49269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5640767"/>
            <a:ext cx="5998800" cy="8067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1.xml"/><Relationship Id="rId10" Type="http://schemas.openxmlformats.org/officeDocument/2006/relationships/slideLayout" Target="../slideLayouts/slideLayout20.xml"/><Relationship Id="rId13" Type="http://schemas.openxmlformats.org/officeDocument/2006/relationships/theme" Target="../theme/theme1.xml"/><Relationship Id="rId12" Type="http://schemas.openxmlformats.org/officeDocument/2006/relationships/slideLayout" Target="../slideLayouts/slideLayout22.xml"/><Relationship Id="rId1" Type="http://schemas.openxmlformats.org/officeDocument/2006/relationships/image" Target="../media/image1.png"/><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9" Type="http://schemas.openxmlformats.org/officeDocument/2006/relationships/slideLayout" Target="../slideLayouts/slideLayout19.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52" name="Google Shape;52;p13"/>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0"/>
              </a:spcBef>
              <a:spcAft>
                <a:spcPts val="0"/>
              </a:spcAft>
              <a:buClr>
                <a:schemeClr val="dk2"/>
              </a:buClr>
              <a:buSzPts val="1400"/>
              <a:buChar char="○"/>
              <a:defRPr>
                <a:solidFill>
                  <a:schemeClr val="dk2"/>
                </a:solidFill>
              </a:defRPr>
            </a:lvl2pPr>
            <a:lvl3pPr indent="-317500" lvl="2" marL="1371600" rtl="0">
              <a:lnSpc>
                <a:spcPct val="115000"/>
              </a:lnSpc>
              <a:spcBef>
                <a:spcPts val="0"/>
              </a:spcBef>
              <a:spcAft>
                <a:spcPts val="0"/>
              </a:spcAft>
              <a:buClr>
                <a:schemeClr val="dk2"/>
              </a:buClr>
              <a:buSzPts val="1400"/>
              <a:buChar char="■"/>
              <a:defRPr>
                <a:solidFill>
                  <a:schemeClr val="dk2"/>
                </a:solidFill>
              </a:defRPr>
            </a:lvl3pPr>
            <a:lvl4pPr indent="-317500" lvl="3" marL="1828800" rtl="0">
              <a:lnSpc>
                <a:spcPct val="115000"/>
              </a:lnSpc>
              <a:spcBef>
                <a:spcPts val="0"/>
              </a:spcBef>
              <a:spcAft>
                <a:spcPts val="0"/>
              </a:spcAft>
              <a:buClr>
                <a:schemeClr val="dk2"/>
              </a:buClr>
              <a:buSzPts val="1400"/>
              <a:buChar char="●"/>
              <a:defRPr>
                <a:solidFill>
                  <a:schemeClr val="dk2"/>
                </a:solidFill>
              </a:defRPr>
            </a:lvl4pPr>
            <a:lvl5pPr indent="-317500" lvl="4" marL="2286000" rtl="0">
              <a:lnSpc>
                <a:spcPct val="115000"/>
              </a:lnSpc>
              <a:spcBef>
                <a:spcPts val="0"/>
              </a:spcBef>
              <a:spcAft>
                <a:spcPts val="0"/>
              </a:spcAft>
              <a:buClr>
                <a:schemeClr val="dk2"/>
              </a:buClr>
              <a:buSzPts val="1400"/>
              <a:buChar char="○"/>
              <a:defRPr>
                <a:solidFill>
                  <a:schemeClr val="dk2"/>
                </a:solidFill>
              </a:defRPr>
            </a:lvl5pPr>
            <a:lvl6pPr indent="-317500" lvl="5" marL="2743200" rtl="0">
              <a:lnSpc>
                <a:spcPct val="115000"/>
              </a:lnSpc>
              <a:spcBef>
                <a:spcPts val="0"/>
              </a:spcBef>
              <a:spcAft>
                <a:spcPts val="0"/>
              </a:spcAft>
              <a:buClr>
                <a:schemeClr val="dk2"/>
              </a:buClr>
              <a:buSzPts val="1400"/>
              <a:buChar char="■"/>
              <a:defRPr>
                <a:solidFill>
                  <a:schemeClr val="dk2"/>
                </a:solidFill>
              </a:defRPr>
            </a:lvl6pPr>
            <a:lvl7pPr indent="-317500" lvl="6" marL="3200400" rtl="0">
              <a:lnSpc>
                <a:spcPct val="115000"/>
              </a:lnSpc>
              <a:spcBef>
                <a:spcPts val="0"/>
              </a:spcBef>
              <a:spcAft>
                <a:spcPts val="0"/>
              </a:spcAft>
              <a:buClr>
                <a:schemeClr val="dk2"/>
              </a:buClr>
              <a:buSzPts val="1400"/>
              <a:buChar char="●"/>
              <a:defRPr>
                <a:solidFill>
                  <a:schemeClr val="dk2"/>
                </a:solidFill>
              </a:defRPr>
            </a:lvl7pPr>
            <a:lvl8pPr indent="-317500" lvl="7" marL="3657600" rtl="0">
              <a:lnSpc>
                <a:spcPct val="115000"/>
              </a:lnSpc>
              <a:spcBef>
                <a:spcPts val="0"/>
              </a:spcBef>
              <a:spcAft>
                <a:spcPts val="0"/>
              </a:spcAft>
              <a:buClr>
                <a:schemeClr val="dk2"/>
              </a:buClr>
              <a:buSzPts val="1400"/>
              <a:buChar char="○"/>
              <a:defRPr>
                <a:solidFill>
                  <a:schemeClr val="dk2"/>
                </a:solidFill>
              </a:defRPr>
            </a:lvl8pPr>
            <a:lvl9pPr indent="-317500" lvl="8" marL="4114800" rtl="0">
              <a:lnSpc>
                <a:spcPct val="115000"/>
              </a:lnSpc>
              <a:spcBef>
                <a:spcPts val="0"/>
              </a:spcBef>
              <a:spcAft>
                <a:spcPts val="0"/>
              </a:spcAft>
              <a:buClr>
                <a:schemeClr val="dk2"/>
              </a:buClr>
              <a:buSzPts val="1400"/>
              <a:buChar char="■"/>
              <a:defRPr>
                <a:solidFill>
                  <a:schemeClr val="dk2"/>
                </a:solidFill>
              </a:defRPr>
            </a:lvl9pPr>
          </a:lstStyle>
          <a:p/>
        </p:txBody>
      </p:sp>
      <p:sp>
        <p:nvSpPr>
          <p:cNvPr id="53" name="Google Shape;53;p13"/>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54" name="Google Shape;54;p13"/>
          <p:cNvPicPr preferRelativeResize="0"/>
          <p:nvPr/>
        </p:nvPicPr>
        <p:blipFill>
          <a:blip r:embed="rId1">
            <a:alphaModFix/>
          </a:blip>
          <a:stretch>
            <a:fillRect/>
          </a:stretch>
        </p:blipFill>
        <p:spPr>
          <a:xfrm>
            <a:off x="7419725" y="5895833"/>
            <a:ext cx="1616801" cy="5988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5"/>
          <p:cNvSpPr/>
          <p:nvPr/>
        </p:nvSpPr>
        <p:spPr>
          <a:xfrm>
            <a:off x="0" y="0"/>
            <a:ext cx="9144000" cy="148500"/>
          </a:xfrm>
          <a:prstGeom prst="rect">
            <a:avLst/>
          </a:prstGeom>
          <a:solidFill>
            <a:srgbClr val="2A9D8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25"/>
          <p:cNvSpPr/>
          <p:nvPr/>
        </p:nvSpPr>
        <p:spPr>
          <a:xfrm>
            <a:off x="1180000" y="2076875"/>
            <a:ext cx="5951700" cy="1557600"/>
          </a:xfrm>
          <a:prstGeom prst="roundRect">
            <a:avLst>
              <a:gd fmla="val 16667" name="adj"/>
            </a:avLst>
          </a:prstGeom>
          <a:noFill/>
          <a:ln cap="flat" cmpd="sng" w="38100">
            <a:solidFill>
              <a:srgbClr val="E9C46A"/>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02" name="Google Shape;102;p25"/>
          <p:cNvPicPr preferRelativeResize="0"/>
          <p:nvPr/>
        </p:nvPicPr>
        <p:blipFill rotWithShape="1">
          <a:blip r:embed="rId3">
            <a:alphaModFix amt="70000"/>
          </a:blip>
          <a:srcRect b="13726" l="63554" r="28385" t="23478"/>
          <a:stretch/>
        </p:blipFill>
        <p:spPr>
          <a:xfrm rot="1548595">
            <a:off x="577143" y="891949"/>
            <a:ext cx="647840" cy="1980801"/>
          </a:xfrm>
          <a:prstGeom prst="rect">
            <a:avLst/>
          </a:prstGeom>
          <a:noFill/>
          <a:ln>
            <a:noFill/>
          </a:ln>
        </p:spPr>
      </p:pic>
      <p:sp>
        <p:nvSpPr>
          <p:cNvPr id="103" name="Google Shape;103;p25"/>
          <p:cNvSpPr txBox="1"/>
          <p:nvPr/>
        </p:nvSpPr>
        <p:spPr>
          <a:xfrm>
            <a:off x="1335250" y="2076875"/>
            <a:ext cx="5865000" cy="1177500"/>
          </a:xfrm>
          <a:prstGeom prst="rect">
            <a:avLst/>
          </a:prstGeom>
          <a:noFill/>
          <a:ln>
            <a:noFill/>
          </a:ln>
        </p:spPr>
        <p:txBody>
          <a:bodyPr anchorCtr="0" anchor="b"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3500">
                <a:solidFill>
                  <a:schemeClr val="dk1"/>
                </a:solidFill>
                <a:latin typeface="Barlow"/>
                <a:ea typeface="Barlow"/>
                <a:cs typeface="Barlow"/>
                <a:sym typeface="Barlow"/>
              </a:rPr>
              <a:t>Future HR Helper</a:t>
            </a:r>
            <a:endParaRPr b="1" sz="3500">
              <a:solidFill>
                <a:schemeClr val="dk1"/>
              </a:solidFill>
              <a:latin typeface="Barlow"/>
              <a:ea typeface="Barlow"/>
              <a:cs typeface="Barlow"/>
              <a:sym typeface="Barlow"/>
            </a:endParaRPr>
          </a:p>
        </p:txBody>
      </p:sp>
      <p:sp>
        <p:nvSpPr>
          <p:cNvPr id="104" name="Google Shape;104;p25"/>
          <p:cNvSpPr txBox="1"/>
          <p:nvPr/>
        </p:nvSpPr>
        <p:spPr>
          <a:xfrm>
            <a:off x="914175" y="1457150"/>
            <a:ext cx="5191500" cy="533400"/>
          </a:xfrm>
          <a:prstGeom prst="rect">
            <a:avLst/>
          </a:prstGeom>
          <a:noFill/>
          <a:ln>
            <a:noFill/>
          </a:ln>
        </p:spPr>
        <p:txBody>
          <a:bodyPr anchorCtr="0" anchor="ctr" bIns="91425" lIns="91425" spcFirstLastPara="1" rIns="91425" wrap="square" tIns="91425">
            <a:normAutofit fontScale="92500" lnSpcReduction="20000"/>
          </a:bodyPr>
          <a:lstStyle/>
          <a:p>
            <a:pPr indent="0" lvl="0" marL="0" rtl="0" algn="l">
              <a:spcBef>
                <a:spcPts val="0"/>
              </a:spcBef>
              <a:spcAft>
                <a:spcPts val="0"/>
              </a:spcAft>
              <a:buNone/>
            </a:pPr>
            <a:r>
              <a:rPr b="1" lang="en" sz="2800">
                <a:solidFill>
                  <a:srgbClr val="2A9D8F"/>
                </a:solidFill>
                <a:latin typeface="Barlow"/>
                <a:ea typeface="Barlow"/>
                <a:cs typeface="Barlow"/>
                <a:sym typeface="Barlow"/>
              </a:rPr>
              <a:t>Your January Learning Challenge</a:t>
            </a:r>
            <a:endParaRPr b="1" sz="2800">
              <a:solidFill>
                <a:srgbClr val="2A9D8F"/>
              </a:solidFill>
              <a:latin typeface="Barlow"/>
              <a:ea typeface="Barlow"/>
              <a:cs typeface="Barlow"/>
              <a:sym typeface="Barlow"/>
            </a:endParaRPr>
          </a:p>
        </p:txBody>
      </p:sp>
      <p:sp>
        <p:nvSpPr>
          <p:cNvPr id="105" name="Google Shape;105;p25"/>
          <p:cNvSpPr txBox="1"/>
          <p:nvPr/>
        </p:nvSpPr>
        <p:spPr>
          <a:xfrm>
            <a:off x="1218975" y="5000850"/>
            <a:ext cx="63471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600">
                <a:solidFill>
                  <a:srgbClr val="000000"/>
                </a:solidFill>
                <a:latin typeface="Barlow"/>
                <a:ea typeface="Barlow"/>
                <a:cs typeface="Barlow"/>
                <a:sym typeface="Barlow"/>
              </a:rPr>
              <a:t>Make a copy of this template and add it to your Google Drive!</a:t>
            </a:r>
            <a:endParaRPr sz="1600">
              <a:solidFill>
                <a:srgbClr val="000000"/>
              </a:solidFill>
              <a:latin typeface="Barlow"/>
              <a:ea typeface="Barlow"/>
              <a:cs typeface="Barlow"/>
              <a:sym typeface="Barlow"/>
            </a:endParaRPr>
          </a:p>
        </p:txBody>
      </p:sp>
      <p:sp>
        <p:nvSpPr>
          <p:cNvPr id="106" name="Google Shape;106;p25"/>
          <p:cNvSpPr/>
          <p:nvPr/>
        </p:nvSpPr>
        <p:spPr>
          <a:xfrm>
            <a:off x="1218975" y="3865725"/>
            <a:ext cx="2190000" cy="903900"/>
          </a:xfrm>
          <a:prstGeom prst="roundRect">
            <a:avLst>
              <a:gd fmla="val 16667" name="adj"/>
            </a:avLst>
          </a:prstGeom>
          <a:noFill/>
          <a:ln cap="flat" cmpd="sng" w="19050">
            <a:solidFill>
              <a:srgbClr val="E9C46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25"/>
          <p:cNvSpPr txBox="1"/>
          <p:nvPr/>
        </p:nvSpPr>
        <p:spPr>
          <a:xfrm>
            <a:off x="1390275" y="4009875"/>
            <a:ext cx="18702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000000"/>
                </a:solidFill>
                <a:latin typeface="Barlow"/>
                <a:ea typeface="Barlow"/>
                <a:cs typeface="Barlow"/>
                <a:sym typeface="Barlow"/>
              </a:rPr>
              <a:t>Your Name:</a:t>
            </a:r>
            <a:endParaRPr b="1">
              <a:solidFill>
                <a:srgbClr val="000000"/>
              </a:solidFill>
              <a:latin typeface="Barlow"/>
              <a:ea typeface="Barlow"/>
              <a:cs typeface="Barlow"/>
              <a:sym typeface="Barlow"/>
            </a:endParaRPr>
          </a:p>
          <a:p>
            <a:pPr indent="0" lvl="0" marL="0" rtl="0" algn="l">
              <a:spcBef>
                <a:spcPts val="0"/>
              </a:spcBef>
              <a:spcAft>
                <a:spcPts val="0"/>
              </a:spcAft>
              <a:buNone/>
            </a:pPr>
            <a:r>
              <a:t/>
            </a:r>
            <a:endParaRPr>
              <a:solidFill>
                <a:srgbClr val="000000"/>
              </a:solidFill>
              <a:latin typeface="Barlow"/>
              <a:ea typeface="Barlow"/>
              <a:cs typeface="Barlow"/>
              <a:sym typeface="Barlow"/>
            </a:endParaRPr>
          </a:p>
        </p:txBody>
      </p:sp>
      <p:sp>
        <p:nvSpPr>
          <p:cNvPr id="108" name="Google Shape;108;p25"/>
          <p:cNvSpPr/>
          <p:nvPr/>
        </p:nvSpPr>
        <p:spPr>
          <a:xfrm>
            <a:off x="3580925" y="3865725"/>
            <a:ext cx="1623300" cy="903900"/>
          </a:xfrm>
          <a:prstGeom prst="roundRect">
            <a:avLst>
              <a:gd fmla="val 16667" name="adj"/>
            </a:avLst>
          </a:prstGeom>
          <a:noFill/>
          <a:ln cap="flat" cmpd="sng" w="19050">
            <a:solidFill>
              <a:srgbClr val="E9C46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25"/>
          <p:cNvSpPr txBox="1"/>
          <p:nvPr/>
        </p:nvSpPr>
        <p:spPr>
          <a:xfrm>
            <a:off x="3752225" y="4009875"/>
            <a:ext cx="12414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000000"/>
                </a:solidFill>
                <a:latin typeface="Barlow"/>
                <a:ea typeface="Barlow"/>
                <a:cs typeface="Barlow"/>
                <a:sym typeface="Barlow"/>
              </a:rPr>
              <a:t>Your Grade:</a:t>
            </a:r>
            <a:endParaRPr b="1">
              <a:solidFill>
                <a:srgbClr val="000000"/>
              </a:solidFill>
              <a:latin typeface="Barlow"/>
              <a:ea typeface="Barlow"/>
              <a:cs typeface="Barlow"/>
              <a:sym typeface="Barlow"/>
            </a:endParaRPr>
          </a:p>
          <a:p>
            <a:pPr indent="0" lvl="0" marL="0" rtl="0" algn="l">
              <a:spcBef>
                <a:spcPts val="0"/>
              </a:spcBef>
              <a:spcAft>
                <a:spcPts val="0"/>
              </a:spcAft>
              <a:buNone/>
            </a:pPr>
            <a:r>
              <a:t/>
            </a:r>
            <a:endParaRPr>
              <a:solidFill>
                <a:srgbClr val="000000"/>
              </a:solidFill>
              <a:latin typeface="Barlow"/>
              <a:ea typeface="Barlow"/>
              <a:cs typeface="Barlow"/>
              <a:sym typeface="Barlow"/>
            </a:endParaRPr>
          </a:p>
        </p:txBody>
      </p:sp>
      <p:sp>
        <p:nvSpPr>
          <p:cNvPr id="110" name="Google Shape;110;p25"/>
          <p:cNvSpPr/>
          <p:nvPr/>
        </p:nvSpPr>
        <p:spPr>
          <a:xfrm>
            <a:off x="5376175" y="3865725"/>
            <a:ext cx="2190000" cy="903900"/>
          </a:xfrm>
          <a:prstGeom prst="roundRect">
            <a:avLst>
              <a:gd fmla="val 16667" name="adj"/>
            </a:avLst>
          </a:prstGeom>
          <a:noFill/>
          <a:ln cap="flat" cmpd="sng" w="19050">
            <a:solidFill>
              <a:srgbClr val="E9C46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25"/>
          <p:cNvSpPr txBox="1"/>
          <p:nvPr/>
        </p:nvSpPr>
        <p:spPr>
          <a:xfrm>
            <a:off x="5547475" y="4009875"/>
            <a:ext cx="18702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000000"/>
                </a:solidFill>
                <a:latin typeface="Barlow"/>
                <a:ea typeface="Barlow"/>
                <a:cs typeface="Barlow"/>
                <a:sym typeface="Barlow"/>
              </a:rPr>
              <a:t>Your Teacher:</a:t>
            </a:r>
            <a:endParaRPr b="1">
              <a:solidFill>
                <a:srgbClr val="000000"/>
              </a:solidFill>
              <a:latin typeface="Barlow"/>
              <a:ea typeface="Barlow"/>
              <a:cs typeface="Barlow"/>
              <a:sym typeface="Barlow"/>
            </a:endParaRPr>
          </a:p>
          <a:p>
            <a:pPr indent="0" lvl="0" marL="0" rtl="0" algn="l">
              <a:spcBef>
                <a:spcPts val="0"/>
              </a:spcBef>
              <a:spcAft>
                <a:spcPts val="0"/>
              </a:spcAft>
              <a:buNone/>
            </a:pPr>
            <a:r>
              <a:t/>
            </a:r>
            <a:endParaRPr>
              <a:solidFill>
                <a:srgbClr val="000000"/>
              </a:solidFill>
              <a:latin typeface="Barlow"/>
              <a:ea typeface="Barlow"/>
              <a:cs typeface="Barlow"/>
              <a:sym typeface="Barlow"/>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6"/>
          <p:cNvSpPr txBox="1"/>
          <p:nvPr>
            <p:ph idx="4294967295" type="ctrTitle"/>
          </p:nvPr>
        </p:nvSpPr>
        <p:spPr>
          <a:xfrm>
            <a:off x="314775" y="382600"/>
            <a:ext cx="6868500" cy="538800"/>
          </a:xfrm>
          <a:prstGeom prst="rect">
            <a:avLst/>
          </a:prstGeom>
        </p:spPr>
        <p:txBody>
          <a:bodyPr anchorCtr="0" anchor="ctr" bIns="91425" lIns="91425" spcFirstLastPara="1" rIns="91425" wrap="square" tIns="91425">
            <a:normAutofit fontScale="90000"/>
          </a:bodyPr>
          <a:lstStyle/>
          <a:p>
            <a:pPr indent="0" lvl="0" marL="0" rtl="0" algn="l">
              <a:lnSpc>
                <a:spcPct val="100000"/>
              </a:lnSpc>
              <a:spcBef>
                <a:spcPts val="0"/>
              </a:spcBef>
              <a:spcAft>
                <a:spcPts val="1200"/>
              </a:spcAft>
              <a:buClr>
                <a:schemeClr val="dk1"/>
              </a:buClr>
              <a:buSzPct val="31428"/>
              <a:buFont typeface="Arial"/>
              <a:buNone/>
            </a:pPr>
            <a:r>
              <a:rPr b="1" lang="en" sz="3500">
                <a:solidFill>
                  <a:schemeClr val="accent1"/>
                </a:solidFill>
                <a:latin typeface="Barlow"/>
                <a:ea typeface="Barlow"/>
                <a:cs typeface="Barlow"/>
                <a:sym typeface="Barlow"/>
              </a:rPr>
              <a:t>Think Like a P</a:t>
            </a:r>
            <a:r>
              <a:rPr b="1" lang="en" sz="3500">
                <a:solidFill>
                  <a:schemeClr val="accent1"/>
                </a:solidFill>
                <a:latin typeface="Barlow"/>
                <a:ea typeface="Barlow"/>
                <a:cs typeface="Barlow"/>
                <a:sym typeface="Barlow"/>
              </a:rPr>
              <a:t>roblem-Solving Leader</a:t>
            </a:r>
            <a:endParaRPr sz="5900"/>
          </a:p>
        </p:txBody>
      </p:sp>
      <p:sp>
        <p:nvSpPr>
          <p:cNvPr id="117" name="Google Shape;117;p26"/>
          <p:cNvSpPr/>
          <p:nvPr/>
        </p:nvSpPr>
        <p:spPr>
          <a:xfrm>
            <a:off x="0" y="0"/>
            <a:ext cx="9144000" cy="148500"/>
          </a:xfrm>
          <a:prstGeom prst="rect">
            <a:avLst/>
          </a:prstGeom>
          <a:solidFill>
            <a:srgbClr val="2A9D8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26"/>
          <p:cNvSpPr/>
          <p:nvPr/>
        </p:nvSpPr>
        <p:spPr>
          <a:xfrm>
            <a:off x="487350" y="1096850"/>
            <a:ext cx="3977700" cy="1036800"/>
          </a:xfrm>
          <a:prstGeom prst="rect">
            <a:avLst/>
          </a:prstGeom>
          <a:solidFill>
            <a:srgbClr val="F3DEAD"/>
          </a:solidFill>
          <a:ln cap="flat" cmpd="sng" w="9525">
            <a:solidFill>
              <a:srgbClr val="F3DEA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26"/>
          <p:cNvSpPr txBox="1"/>
          <p:nvPr>
            <p:ph idx="4294967295" type="ctrTitle"/>
          </p:nvPr>
        </p:nvSpPr>
        <p:spPr>
          <a:xfrm>
            <a:off x="487350" y="1096850"/>
            <a:ext cx="3817500" cy="1036800"/>
          </a:xfrm>
          <a:prstGeom prst="rect">
            <a:avLst/>
          </a:prstGeom>
        </p:spPr>
        <p:txBody>
          <a:bodyPr anchorCtr="0" anchor="ctr" bIns="91425" lIns="91425" spcFirstLastPara="1" rIns="91425" wrap="square" tIns="91425">
            <a:noAutofit/>
          </a:bodyPr>
          <a:lstStyle/>
          <a:p>
            <a:pPr indent="0" lvl="0" marL="0" rtl="0" algn="l">
              <a:lnSpc>
                <a:spcPct val="100000"/>
              </a:lnSpc>
              <a:spcBef>
                <a:spcPts val="0"/>
              </a:spcBef>
              <a:spcAft>
                <a:spcPts val="0"/>
              </a:spcAft>
              <a:buNone/>
            </a:pPr>
            <a:r>
              <a:rPr b="1" lang="en" sz="1600">
                <a:solidFill>
                  <a:schemeClr val="accent4"/>
                </a:solidFill>
                <a:latin typeface="Barlow"/>
                <a:ea typeface="Barlow"/>
                <a:cs typeface="Barlow"/>
                <a:sym typeface="Barlow"/>
              </a:rPr>
              <a:t>Part I</a:t>
            </a:r>
            <a:endParaRPr b="1" sz="1600">
              <a:solidFill>
                <a:schemeClr val="accent4"/>
              </a:solidFill>
              <a:latin typeface="Barlow"/>
              <a:ea typeface="Barlow"/>
              <a:cs typeface="Barlow"/>
              <a:sym typeface="Barlow"/>
            </a:endParaRPr>
          </a:p>
          <a:p>
            <a:pPr indent="0" lvl="0" marL="0" rtl="0" algn="l">
              <a:lnSpc>
                <a:spcPct val="100000"/>
              </a:lnSpc>
              <a:spcBef>
                <a:spcPts val="0"/>
              </a:spcBef>
              <a:spcAft>
                <a:spcPts val="1200"/>
              </a:spcAft>
              <a:buNone/>
            </a:pPr>
            <a:r>
              <a:rPr b="1" lang="en" sz="1600">
                <a:solidFill>
                  <a:schemeClr val="accent4"/>
                </a:solidFill>
                <a:latin typeface="Barlow"/>
                <a:ea typeface="Barlow"/>
                <a:cs typeface="Barlow"/>
                <a:sym typeface="Barlow"/>
              </a:rPr>
              <a:t>Problem: </a:t>
            </a:r>
            <a:r>
              <a:rPr lang="en" sz="1600">
                <a:solidFill>
                  <a:schemeClr val="accent4"/>
                </a:solidFill>
                <a:latin typeface="Barlow"/>
                <a:ea typeface="Barlow"/>
                <a:cs typeface="Barlow"/>
                <a:sym typeface="Barlow"/>
              </a:rPr>
              <a:t>What are </a:t>
            </a:r>
            <a:r>
              <a:rPr lang="en" sz="1600">
                <a:solidFill>
                  <a:schemeClr val="accent4"/>
                </a:solidFill>
                <a:latin typeface="Barlow"/>
                <a:ea typeface="Barlow"/>
                <a:cs typeface="Barlow"/>
                <a:sym typeface="Barlow"/>
              </a:rPr>
              <a:t>some</a:t>
            </a:r>
            <a:r>
              <a:rPr lang="en" sz="1600">
                <a:solidFill>
                  <a:schemeClr val="accent4"/>
                </a:solidFill>
                <a:latin typeface="Barlow"/>
                <a:ea typeface="Barlow"/>
                <a:cs typeface="Barlow"/>
                <a:sym typeface="Barlow"/>
              </a:rPr>
              <a:t> HR issues </a:t>
            </a:r>
            <a:r>
              <a:rPr i="1" lang="en" sz="1600">
                <a:solidFill>
                  <a:schemeClr val="accent4"/>
                </a:solidFill>
                <a:latin typeface="Barlow"/>
                <a:ea typeface="Barlow"/>
                <a:cs typeface="Barlow"/>
                <a:sym typeface="Barlow"/>
              </a:rPr>
              <a:t>Harmony Dynamics </a:t>
            </a:r>
            <a:r>
              <a:rPr lang="en" sz="1600">
                <a:solidFill>
                  <a:schemeClr val="accent4"/>
                </a:solidFill>
                <a:latin typeface="Barlow"/>
                <a:ea typeface="Barlow"/>
                <a:cs typeface="Barlow"/>
                <a:sym typeface="Barlow"/>
              </a:rPr>
              <a:t>is facing right now? </a:t>
            </a:r>
            <a:endParaRPr sz="1600">
              <a:solidFill>
                <a:schemeClr val="accent4"/>
              </a:solidFill>
              <a:latin typeface="Barlow"/>
              <a:ea typeface="Barlow"/>
              <a:cs typeface="Barlow"/>
              <a:sym typeface="Barlow"/>
            </a:endParaRPr>
          </a:p>
        </p:txBody>
      </p:sp>
      <p:sp>
        <p:nvSpPr>
          <p:cNvPr id="120" name="Google Shape;120;p26"/>
          <p:cNvSpPr txBox="1"/>
          <p:nvPr>
            <p:ph idx="4294967295" type="ctrTitle"/>
          </p:nvPr>
        </p:nvSpPr>
        <p:spPr>
          <a:xfrm>
            <a:off x="487350" y="2309100"/>
            <a:ext cx="3977700" cy="4252800"/>
          </a:xfrm>
          <a:prstGeom prst="rect">
            <a:avLst/>
          </a:prstGeom>
          <a:solidFill>
            <a:schemeClr val="lt2"/>
          </a:solidFill>
        </p:spPr>
        <p:txBody>
          <a:bodyPr anchorCtr="0" anchor="t" bIns="91425" lIns="91425" spcFirstLastPara="1" rIns="91425" wrap="square" tIns="91425">
            <a:noAutofit/>
          </a:bodyPr>
          <a:lstStyle/>
          <a:p>
            <a:pPr indent="-330200" lvl="0" marL="457200" rtl="0" algn="l">
              <a:lnSpc>
                <a:spcPct val="100000"/>
              </a:lnSpc>
              <a:spcBef>
                <a:spcPts val="0"/>
              </a:spcBef>
              <a:spcAft>
                <a:spcPts val="0"/>
              </a:spcAft>
              <a:buClr>
                <a:schemeClr val="accent4"/>
              </a:buClr>
              <a:buSzPts val="1600"/>
              <a:buFont typeface="Barlow"/>
              <a:buAutoNum type="arabicPeriod"/>
            </a:pPr>
            <a:r>
              <a:rPr lang="en" sz="1600">
                <a:solidFill>
                  <a:schemeClr val="accent4"/>
                </a:solidFill>
                <a:latin typeface="Barlow"/>
                <a:ea typeface="Barlow"/>
                <a:cs typeface="Barlow"/>
                <a:sym typeface="Barlow"/>
              </a:rPr>
              <a:t>Your answer…</a:t>
            </a:r>
            <a:endParaRPr sz="1600">
              <a:solidFill>
                <a:schemeClr val="accent4"/>
              </a:solidFill>
              <a:latin typeface="Barlow"/>
              <a:ea typeface="Barlow"/>
              <a:cs typeface="Barlow"/>
              <a:sym typeface="Barlow"/>
            </a:endParaRPr>
          </a:p>
          <a:p>
            <a:pPr indent="-330200" lvl="0" marL="457200" rtl="0" algn="l">
              <a:spcBef>
                <a:spcPts val="0"/>
              </a:spcBef>
              <a:spcAft>
                <a:spcPts val="0"/>
              </a:spcAft>
              <a:buClr>
                <a:schemeClr val="accent4"/>
              </a:buClr>
              <a:buSzPts val="1600"/>
              <a:buFont typeface="Barlow"/>
              <a:buAutoNum type="arabicPeriod"/>
            </a:pPr>
            <a:r>
              <a:rPr lang="en" sz="1600">
                <a:solidFill>
                  <a:schemeClr val="accent4"/>
                </a:solidFill>
                <a:latin typeface="Barlow"/>
                <a:ea typeface="Barlow"/>
                <a:cs typeface="Barlow"/>
                <a:sym typeface="Barlow"/>
              </a:rPr>
              <a:t>Your answer…</a:t>
            </a:r>
            <a:endParaRPr sz="1600">
              <a:solidFill>
                <a:schemeClr val="accent4"/>
              </a:solidFill>
              <a:latin typeface="Barlow"/>
              <a:ea typeface="Barlow"/>
              <a:cs typeface="Barlow"/>
              <a:sym typeface="Barlow"/>
            </a:endParaRPr>
          </a:p>
          <a:p>
            <a:pPr indent="-330200" lvl="0" marL="457200" rtl="0" algn="l">
              <a:spcBef>
                <a:spcPts val="0"/>
              </a:spcBef>
              <a:spcAft>
                <a:spcPts val="0"/>
              </a:spcAft>
              <a:buClr>
                <a:schemeClr val="accent4"/>
              </a:buClr>
              <a:buSzPts val="1600"/>
              <a:buFont typeface="Barlow"/>
              <a:buAutoNum type="arabicPeriod"/>
            </a:pPr>
            <a:r>
              <a:rPr lang="en" sz="1600">
                <a:solidFill>
                  <a:schemeClr val="accent4"/>
                </a:solidFill>
                <a:latin typeface="Barlow"/>
                <a:ea typeface="Barlow"/>
                <a:cs typeface="Barlow"/>
                <a:sym typeface="Barlow"/>
              </a:rPr>
              <a:t>Your answer…</a:t>
            </a:r>
            <a:endParaRPr sz="1600">
              <a:solidFill>
                <a:schemeClr val="accent4"/>
              </a:solidFill>
              <a:latin typeface="Barlow"/>
              <a:ea typeface="Barlow"/>
              <a:cs typeface="Barlow"/>
              <a:sym typeface="Barlow"/>
            </a:endParaRPr>
          </a:p>
          <a:p>
            <a:pPr indent="-330200" lvl="0" marL="457200" rtl="0" algn="l">
              <a:spcBef>
                <a:spcPts val="0"/>
              </a:spcBef>
              <a:spcAft>
                <a:spcPts val="0"/>
              </a:spcAft>
              <a:buClr>
                <a:schemeClr val="accent4"/>
              </a:buClr>
              <a:buSzPts val="1600"/>
              <a:buFont typeface="Barlow"/>
              <a:buAutoNum type="arabicPeriod"/>
            </a:pPr>
            <a:r>
              <a:rPr lang="en" sz="1600">
                <a:solidFill>
                  <a:schemeClr val="accent4"/>
                </a:solidFill>
                <a:latin typeface="Barlow"/>
                <a:ea typeface="Barlow"/>
                <a:cs typeface="Barlow"/>
                <a:sym typeface="Barlow"/>
              </a:rPr>
              <a:t>Your answer…</a:t>
            </a:r>
            <a:endParaRPr sz="1600">
              <a:solidFill>
                <a:schemeClr val="accent4"/>
              </a:solidFill>
              <a:latin typeface="Barlow"/>
              <a:ea typeface="Barlow"/>
              <a:cs typeface="Barlow"/>
              <a:sym typeface="Barlow"/>
            </a:endParaRPr>
          </a:p>
          <a:p>
            <a:pPr indent="-330200" lvl="0" marL="457200" rtl="0" algn="l">
              <a:spcBef>
                <a:spcPts val="0"/>
              </a:spcBef>
              <a:spcAft>
                <a:spcPts val="0"/>
              </a:spcAft>
              <a:buClr>
                <a:schemeClr val="accent4"/>
              </a:buClr>
              <a:buSzPts val="1600"/>
              <a:buFont typeface="Barlow"/>
              <a:buAutoNum type="arabicPeriod"/>
            </a:pPr>
            <a:r>
              <a:rPr lang="en" sz="1600">
                <a:solidFill>
                  <a:schemeClr val="accent4"/>
                </a:solidFill>
                <a:latin typeface="Barlow"/>
                <a:ea typeface="Barlow"/>
                <a:cs typeface="Barlow"/>
                <a:sym typeface="Barlow"/>
              </a:rPr>
              <a:t>Your answer…</a:t>
            </a:r>
            <a:endParaRPr sz="1600">
              <a:solidFill>
                <a:schemeClr val="accent4"/>
              </a:solidFill>
              <a:latin typeface="Barlow"/>
              <a:ea typeface="Barlow"/>
              <a:cs typeface="Barlow"/>
              <a:sym typeface="Barlow"/>
            </a:endParaRPr>
          </a:p>
          <a:p>
            <a:pPr indent="0" lvl="0" marL="0" rtl="0" algn="l">
              <a:lnSpc>
                <a:spcPct val="100000"/>
              </a:lnSpc>
              <a:spcBef>
                <a:spcPts val="1200"/>
              </a:spcBef>
              <a:spcAft>
                <a:spcPts val="1200"/>
              </a:spcAft>
              <a:buNone/>
            </a:pPr>
            <a:r>
              <a:t/>
            </a:r>
            <a:endParaRPr sz="1600">
              <a:solidFill>
                <a:schemeClr val="accent4"/>
              </a:solidFill>
              <a:latin typeface="Barlow"/>
              <a:ea typeface="Barlow"/>
              <a:cs typeface="Barlow"/>
              <a:sym typeface="Barlow"/>
            </a:endParaRPr>
          </a:p>
        </p:txBody>
      </p:sp>
      <p:sp>
        <p:nvSpPr>
          <p:cNvPr id="121" name="Google Shape;121;p26"/>
          <p:cNvSpPr/>
          <p:nvPr/>
        </p:nvSpPr>
        <p:spPr>
          <a:xfrm>
            <a:off x="4619425" y="1096850"/>
            <a:ext cx="3977700" cy="1036800"/>
          </a:xfrm>
          <a:prstGeom prst="rect">
            <a:avLst/>
          </a:prstGeom>
          <a:solidFill>
            <a:srgbClr val="F3DEAD"/>
          </a:solidFill>
          <a:ln cap="flat" cmpd="sng" w="9525">
            <a:solidFill>
              <a:srgbClr val="F3DEA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26"/>
          <p:cNvSpPr txBox="1"/>
          <p:nvPr>
            <p:ph idx="4294967295" type="ctrTitle"/>
          </p:nvPr>
        </p:nvSpPr>
        <p:spPr>
          <a:xfrm>
            <a:off x="4619425" y="1096850"/>
            <a:ext cx="4084800" cy="1036800"/>
          </a:xfrm>
          <a:prstGeom prst="rect">
            <a:avLst/>
          </a:prstGeom>
        </p:spPr>
        <p:txBody>
          <a:bodyPr anchorCtr="0" anchor="ctr" bIns="91425" lIns="91425" spcFirstLastPara="1" rIns="91425" wrap="square" tIns="91425">
            <a:noAutofit/>
          </a:bodyPr>
          <a:lstStyle/>
          <a:p>
            <a:pPr indent="0" lvl="0" marL="0" rtl="0" algn="l">
              <a:lnSpc>
                <a:spcPct val="100000"/>
              </a:lnSpc>
              <a:spcBef>
                <a:spcPts val="0"/>
              </a:spcBef>
              <a:spcAft>
                <a:spcPts val="1200"/>
              </a:spcAft>
              <a:buNone/>
            </a:pPr>
            <a:r>
              <a:rPr b="1" lang="en" sz="1600">
                <a:solidFill>
                  <a:schemeClr val="accent4"/>
                </a:solidFill>
                <a:latin typeface="Barlow"/>
                <a:ea typeface="Barlow"/>
                <a:cs typeface="Barlow"/>
                <a:sym typeface="Barlow"/>
              </a:rPr>
              <a:t>Solution</a:t>
            </a:r>
            <a:r>
              <a:rPr b="1" lang="en" sz="1600">
                <a:solidFill>
                  <a:schemeClr val="accent4"/>
                </a:solidFill>
                <a:latin typeface="Barlow"/>
                <a:ea typeface="Barlow"/>
                <a:cs typeface="Barlow"/>
                <a:sym typeface="Barlow"/>
              </a:rPr>
              <a:t>: </a:t>
            </a:r>
            <a:r>
              <a:rPr lang="en" sz="1600">
                <a:solidFill>
                  <a:schemeClr val="accent4"/>
                </a:solidFill>
                <a:latin typeface="Barlow"/>
                <a:ea typeface="Barlow"/>
                <a:cs typeface="Barlow"/>
                <a:sym typeface="Barlow"/>
              </a:rPr>
              <a:t>What are some tasks that your HR AI Assistant can do to help solve those problems?</a:t>
            </a:r>
            <a:endParaRPr sz="1600">
              <a:solidFill>
                <a:schemeClr val="accent4"/>
              </a:solidFill>
              <a:latin typeface="Barlow"/>
              <a:ea typeface="Barlow"/>
              <a:cs typeface="Barlow"/>
              <a:sym typeface="Barlow"/>
            </a:endParaRPr>
          </a:p>
        </p:txBody>
      </p:sp>
      <p:sp>
        <p:nvSpPr>
          <p:cNvPr id="123" name="Google Shape;123;p26"/>
          <p:cNvSpPr txBox="1"/>
          <p:nvPr>
            <p:ph idx="4294967295" type="ctrTitle"/>
          </p:nvPr>
        </p:nvSpPr>
        <p:spPr>
          <a:xfrm>
            <a:off x="4619425" y="2309100"/>
            <a:ext cx="3977700" cy="4252800"/>
          </a:xfrm>
          <a:prstGeom prst="rect">
            <a:avLst/>
          </a:prstGeom>
          <a:solidFill>
            <a:schemeClr val="lt2"/>
          </a:solidFill>
        </p:spPr>
        <p:txBody>
          <a:bodyPr anchorCtr="0" anchor="t" bIns="91425" lIns="91425" spcFirstLastPara="1" rIns="91425" wrap="square" tIns="91425">
            <a:noAutofit/>
          </a:bodyPr>
          <a:lstStyle/>
          <a:p>
            <a:pPr indent="-330200" lvl="0" marL="457200" rtl="0" algn="l">
              <a:lnSpc>
                <a:spcPct val="100000"/>
              </a:lnSpc>
              <a:spcBef>
                <a:spcPts val="0"/>
              </a:spcBef>
              <a:spcAft>
                <a:spcPts val="0"/>
              </a:spcAft>
              <a:buClr>
                <a:schemeClr val="accent4"/>
              </a:buClr>
              <a:buSzPts val="1600"/>
              <a:buFont typeface="Barlow"/>
              <a:buAutoNum type="arabicPeriod"/>
            </a:pPr>
            <a:r>
              <a:rPr lang="en" sz="1600">
                <a:solidFill>
                  <a:schemeClr val="accent4"/>
                </a:solidFill>
                <a:latin typeface="Barlow"/>
                <a:ea typeface="Barlow"/>
                <a:cs typeface="Barlow"/>
                <a:sym typeface="Barlow"/>
              </a:rPr>
              <a:t>Y</a:t>
            </a:r>
            <a:r>
              <a:rPr lang="en" sz="1600">
                <a:solidFill>
                  <a:schemeClr val="accent4"/>
                </a:solidFill>
                <a:latin typeface="Barlow"/>
                <a:ea typeface="Barlow"/>
                <a:cs typeface="Barlow"/>
                <a:sym typeface="Barlow"/>
              </a:rPr>
              <a:t>our answer…</a:t>
            </a:r>
            <a:endParaRPr sz="1600">
              <a:solidFill>
                <a:schemeClr val="accent4"/>
              </a:solidFill>
              <a:latin typeface="Barlow"/>
              <a:ea typeface="Barlow"/>
              <a:cs typeface="Barlow"/>
              <a:sym typeface="Barlow"/>
            </a:endParaRPr>
          </a:p>
          <a:p>
            <a:pPr indent="-330200" lvl="0" marL="457200" rtl="0" algn="l">
              <a:spcBef>
                <a:spcPts val="0"/>
              </a:spcBef>
              <a:spcAft>
                <a:spcPts val="0"/>
              </a:spcAft>
              <a:buClr>
                <a:schemeClr val="accent4"/>
              </a:buClr>
              <a:buSzPts val="1600"/>
              <a:buFont typeface="Barlow"/>
              <a:buAutoNum type="arabicPeriod"/>
            </a:pPr>
            <a:r>
              <a:rPr lang="en" sz="1600">
                <a:solidFill>
                  <a:schemeClr val="accent4"/>
                </a:solidFill>
                <a:latin typeface="Barlow"/>
                <a:ea typeface="Barlow"/>
                <a:cs typeface="Barlow"/>
                <a:sym typeface="Barlow"/>
              </a:rPr>
              <a:t>Your answer…</a:t>
            </a:r>
            <a:endParaRPr sz="1600">
              <a:solidFill>
                <a:schemeClr val="accent4"/>
              </a:solidFill>
              <a:latin typeface="Barlow"/>
              <a:ea typeface="Barlow"/>
              <a:cs typeface="Barlow"/>
              <a:sym typeface="Barlow"/>
            </a:endParaRPr>
          </a:p>
          <a:p>
            <a:pPr indent="-330200" lvl="0" marL="457200" rtl="0" algn="l">
              <a:spcBef>
                <a:spcPts val="0"/>
              </a:spcBef>
              <a:spcAft>
                <a:spcPts val="0"/>
              </a:spcAft>
              <a:buClr>
                <a:schemeClr val="accent4"/>
              </a:buClr>
              <a:buSzPts val="1600"/>
              <a:buFont typeface="Barlow"/>
              <a:buAutoNum type="arabicPeriod"/>
            </a:pPr>
            <a:r>
              <a:rPr lang="en" sz="1600">
                <a:solidFill>
                  <a:schemeClr val="accent4"/>
                </a:solidFill>
                <a:latin typeface="Barlow"/>
                <a:ea typeface="Barlow"/>
                <a:cs typeface="Barlow"/>
                <a:sym typeface="Barlow"/>
              </a:rPr>
              <a:t>Your answer…</a:t>
            </a:r>
            <a:endParaRPr sz="1600">
              <a:solidFill>
                <a:schemeClr val="accent4"/>
              </a:solidFill>
              <a:latin typeface="Barlow"/>
              <a:ea typeface="Barlow"/>
              <a:cs typeface="Barlow"/>
              <a:sym typeface="Barlow"/>
            </a:endParaRPr>
          </a:p>
          <a:p>
            <a:pPr indent="-330200" lvl="0" marL="457200" rtl="0" algn="l">
              <a:spcBef>
                <a:spcPts val="0"/>
              </a:spcBef>
              <a:spcAft>
                <a:spcPts val="0"/>
              </a:spcAft>
              <a:buClr>
                <a:schemeClr val="accent4"/>
              </a:buClr>
              <a:buSzPts val="1600"/>
              <a:buFont typeface="Barlow"/>
              <a:buAutoNum type="arabicPeriod"/>
            </a:pPr>
            <a:r>
              <a:rPr lang="en" sz="1600">
                <a:solidFill>
                  <a:schemeClr val="accent4"/>
                </a:solidFill>
                <a:latin typeface="Barlow"/>
                <a:ea typeface="Barlow"/>
                <a:cs typeface="Barlow"/>
                <a:sym typeface="Barlow"/>
              </a:rPr>
              <a:t>Your answer…</a:t>
            </a:r>
            <a:endParaRPr sz="1600">
              <a:solidFill>
                <a:schemeClr val="accent4"/>
              </a:solidFill>
              <a:latin typeface="Barlow"/>
              <a:ea typeface="Barlow"/>
              <a:cs typeface="Barlow"/>
              <a:sym typeface="Barlow"/>
            </a:endParaRPr>
          </a:p>
          <a:p>
            <a:pPr indent="-330200" lvl="0" marL="457200" rtl="0" algn="l">
              <a:spcBef>
                <a:spcPts val="0"/>
              </a:spcBef>
              <a:spcAft>
                <a:spcPts val="0"/>
              </a:spcAft>
              <a:buClr>
                <a:schemeClr val="accent4"/>
              </a:buClr>
              <a:buSzPts val="1600"/>
              <a:buFont typeface="Barlow"/>
              <a:buAutoNum type="arabicPeriod"/>
            </a:pPr>
            <a:r>
              <a:rPr lang="en" sz="1600">
                <a:solidFill>
                  <a:schemeClr val="accent4"/>
                </a:solidFill>
                <a:latin typeface="Barlow"/>
                <a:ea typeface="Barlow"/>
                <a:cs typeface="Barlow"/>
                <a:sym typeface="Barlow"/>
              </a:rPr>
              <a:t>Your answer…</a:t>
            </a:r>
            <a:endParaRPr sz="1600">
              <a:solidFill>
                <a:schemeClr val="accent4"/>
              </a:solidFill>
              <a:latin typeface="Barlow"/>
              <a:ea typeface="Barlow"/>
              <a:cs typeface="Barlow"/>
              <a:sym typeface="Barlow"/>
            </a:endParaRPr>
          </a:p>
        </p:txBody>
      </p:sp>
      <p:sp>
        <p:nvSpPr>
          <p:cNvPr id="124" name="Google Shape;124;p26"/>
          <p:cNvSpPr/>
          <p:nvPr/>
        </p:nvSpPr>
        <p:spPr>
          <a:xfrm>
            <a:off x="4115300" y="925150"/>
            <a:ext cx="891300" cy="354000"/>
          </a:xfrm>
          <a:prstGeom prst="curvedDownArrow">
            <a:avLst>
              <a:gd fmla="val 25000" name="adj1"/>
              <a:gd fmla="val 50000" name="adj2"/>
              <a:gd fmla="val 25000" name="adj3"/>
            </a:avLst>
          </a:prstGeom>
          <a:solidFill>
            <a:srgbClr val="2A9D8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DEAD"/>
        </a:solidFill>
      </p:bgPr>
    </p:bg>
    <p:spTree>
      <p:nvGrpSpPr>
        <p:cNvPr id="128" name="Shape 128"/>
        <p:cNvGrpSpPr/>
        <p:nvPr/>
      </p:nvGrpSpPr>
      <p:grpSpPr>
        <a:xfrm>
          <a:off x="0" y="0"/>
          <a:ext cx="0" cy="0"/>
          <a:chOff x="0" y="0"/>
          <a:chExt cx="0" cy="0"/>
        </a:xfrm>
      </p:grpSpPr>
      <p:sp>
        <p:nvSpPr>
          <p:cNvPr id="129" name="Google Shape;129;p27"/>
          <p:cNvSpPr txBox="1"/>
          <p:nvPr/>
        </p:nvSpPr>
        <p:spPr>
          <a:xfrm>
            <a:off x="5464000" y="2270750"/>
            <a:ext cx="3080700" cy="3392400"/>
          </a:xfrm>
          <a:prstGeom prst="rect">
            <a:avLst/>
          </a:prstGeom>
          <a:noFill/>
          <a:ln>
            <a:noFill/>
          </a:ln>
        </p:spPr>
        <p:txBody>
          <a:bodyPr anchorCtr="0" anchor="ctr" bIns="91425" lIns="91425" spcFirstLastPara="1" rIns="91425" wrap="square" tIns="91425">
            <a:normAutofit/>
          </a:bodyPr>
          <a:lstStyle/>
          <a:p>
            <a:pPr indent="-342900" lvl="0" marL="457200" rtl="0" algn="l">
              <a:spcBef>
                <a:spcPts val="0"/>
              </a:spcBef>
              <a:spcAft>
                <a:spcPts val="0"/>
              </a:spcAft>
              <a:buClr>
                <a:srgbClr val="264653"/>
              </a:buClr>
              <a:buSzPts val="1800"/>
              <a:buFont typeface="Barlow"/>
              <a:buChar char="●"/>
            </a:pPr>
            <a:r>
              <a:rPr lang="en" sz="1800">
                <a:solidFill>
                  <a:srgbClr val="264653"/>
                </a:solidFill>
                <a:latin typeface="Barlow"/>
                <a:ea typeface="Barlow"/>
                <a:cs typeface="Barlow"/>
                <a:sym typeface="Barlow"/>
              </a:rPr>
              <a:t>A Business Structure Diagram is a v</a:t>
            </a:r>
            <a:r>
              <a:rPr lang="en" sz="1800">
                <a:solidFill>
                  <a:srgbClr val="264653"/>
                </a:solidFill>
                <a:latin typeface="Barlow"/>
                <a:ea typeface="Barlow"/>
                <a:cs typeface="Barlow"/>
                <a:sym typeface="Barlow"/>
              </a:rPr>
              <a:t>isual diagram that </a:t>
            </a:r>
            <a:r>
              <a:rPr lang="en" sz="1800">
                <a:solidFill>
                  <a:schemeClr val="accent4"/>
                </a:solidFill>
                <a:latin typeface="Barlow"/>
                <a:ea typeface="Barlow"/>
                <a:cs typeface="Barlow"/>
                <a:sym typeface="Barlow"/>
              </a:rPr>
              <a:t>shows the relationships of each position in an organization</a:t>
            </a:r>
            <a:endParaRPr sz="1800">
              <a:solidFill>
                <a:srgbClr val="264653"/>
              </a:solidFill>
              <a:latin typeface="Barlow"/>
              <a:ea typeface="Barlow"/>
              <a:cs typeface="Barlow"/>
              <a:sym typeface="Barlow"/>
            </a:endParaRPr>
          </a:p>
          <a:p>
            <a:pPr indent="0" lvl="0" marL="0" rtl="0" algn="l">
              <a:spcBef>
                <a:spcPts val="0"/>
              </a:spcBef>
              <a:spcAft>
                <a:spcPts val="0"/>
              </a:spcAft>
              <a:buNone/>
            </a:pPr>
            <a:r>
              <a:t/>
            </a:r>
            <a:endParaRPr sz="1800">
              <a:solidFill>
                <a:srgbClr val="264653"/>
              </a:solidFill>
              <a:latin typeface="Barlow"/>
              <a:ea typeface="Barlow"/>
              <a:cs typeface="Barlow"/>
              <a:sym typeface="Barlow"/>
            </a:endParaRPr>
          </a:p>
          <a:p>
            <a:pPr indent="0" lvl="0" marL="0" rtl="0" algn="l">
              <a:spcBef>
                <a:spcPts val="0"/>
              </a:spcBef>
              <a:spcAft>
                <a:spcPts val="0"/>
              </a:spcAft>
              <a:buNone/>
            </a:pPr>
            <a:r>
              <a:t/>
            </a:r>
            <a:endParaRPr sz="1800">
              <a:solidFill>
                <a:srgbClr val="264653"/>
              </a:solidFill>
              <a:latin typeface="Barlow"/>
              <a:ea typeface="Barlow"/>
              <a:cs typeface="Barlow"/>
              <a:sym typeface="Barlow"/>
            </a:endParaRPr>
          </a:p>
        </p:txBody>
      </p:sp>
      <p:sp>
        <p:nvSpPr>
          <p:cNvPr id="130" name="Google Shape;130;p27"/>
          <p:cNvSpPr txBox="1"/>
          <p:nvPr>
            <p:ph idx="4294967295" type="ctrTitle"/>
          </p:nvPr>
        </p:nvSpPr>
        <p:spPr>
          <a:xfrm>
            <a:off x="238575" y="382600"/>
            <a:ext cx="7515600" cy="538800"/>
          </a:xfrm>
          <a:prstGeom prst="rect">
            <a:avLst/>
          </a:prstGeom>
        </p:spPr>
        <p:txBody>
          <a:bodyPr anchorCtr="0" anchor="ctr" bIns="91425" lIns="91425" spcFirstLastPara="1" rIns="91425" wrap="square" tIns="91425">
            <a:noAutofit/>
          </a:bodyPr>
          <a:lstStyle/>
          <a:p>
            <a:pPr indent="0" lvl="0" marL="0" rtl="0" algn="l">
              <a:lnSpc>
                <a:spcPct val="100000"/>
              </a:lnSpc>
              <a:spcBef>
                <a:spcPts val="0"/>
              </a:spcBef>
              <a:spcAft>
                <a:spcPts val="1200"/>
              </a:spcAft>
              <a:buClr>
                <a:schemeClr val="dk1"/>
              </a:buClr>
              <a:buSzPts val="1100"/>
              <a:buFont typeface="Arial"/>
              <a:buNone/>
            </a:pPr>
            <a:r>
              <a:rPr b="1" lang="en">
                <a:solidFill>
                  <a:schemeClr val="accent1"/>
                </a:solidFill>
                <a:latin typeface="Barlow"/>
                <a:ea typeface="Barlow"/>
                <a:cs typeface="Barlow"/>
                <a:sym typeface="Barlow"/>
              </a:rPr>
              <a:t>Recap! What is a Business Structure Diagram?</a:t>
            </a:r>
            <a:endParaRPr/>
          </a:p>
        </p:txBody>
      </p:sp>
      <p:sp>
        <p:nvSpPr>
          <p:cNvPr id="131" name="Google Shape;131;p27"/>
          <p:cNvSpPr/>
          <p:nvPr/>
        </p:nvSpPr>
        <p:spPr>
          <a:xfrm>
            <a:off x="0" y="0"/>
            <a:ext cx="9144000" cy="148500"/>
          </a:xfrm>
          <a:prstGeom prst="rect">
            <a:avLst/>
          </a:prstGeom>
          <a:solidFill>
            <a:srgbClr val="2A9D8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27"/>
          <p:cNvSpPr/>
          <p:nvPr/>
        </p:nvSpPr>
        <p:spPr>
          <a:xfrm>
            <a:off x="375325" y="1071033"/>
            <a:ext cx="8169300" cy="845100"/>
          </a:xfrm>
          <a:prstGeom prst="rect">
            <a:avLst/>
          </a:prstGeom>
          <a:solidFill>
            <a:srgbClr val="F3DEAD"/>
          </a:solidFill>
          <a:ln cap="flat" cmpd="sng" w="9525">
            <a:solidFill>
              <a:srgbClr val="F3DEA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27"/>
          <p:cNvSpPr txBox="1"/>
          <p:nvPr>
            <p:ph idx="4294967295" type="ctrTitle"/>
          </p:nvPr>
        </p:nvSpPr>
        <p:spPr>
          <a:xfrm>
            <a:off x="375325" y="1071033"/>
            <a:ext cx="8169300" cy="845100"/>
          </a:xfrm>
          <a:prstGeom prst="rect">
            <a:avLst/>
          </a:prstGeom>
        </p:spPr>
        <p:txBody>
          <a:bodyPr anchorCtr="0" anchor="ctr" bIns="91425" lIns="91425" spcFirstLastPara="1" rIns="91425" wrap="square" tIns="91425">
            <a:noAutofit/>
          </a:bodyPr>
          <a:lstStyle/>
          <a:p>
            <a:pPr indent="0" lvl="0" marL="0" rtl="0" algn="l">
              <a:lnSpc>
                <a:spcPct val="100000"/>
              </a:lnSpc>
              <a:spcBef>
                <a:spcPts val="0"/>
              </a:spcBef>
              <a:spcAft>
                <a:spcPts val="1200"/>
              </a:spcAft>
              <a:buNone/>
            </a:pPr>
            <a:r>
              <a:rPr i="1" lang="en" sz="1600">
                <a:solidFill>
                  <a:schemeClr val="accent4"/>
                </a:solidFill>
                <a:latin typeface="Barlow"/>
                <a:ea typeface="Barlow"/>
                <a:cs typeface="Barlow"/>
                <a:sym typeface="Barlow"/>
              </a:rPr>
              <a:t>Read this slide if you need a reminder of what Process Diagrams are! (You don’t need to write anything on this slide.)</a:t>
            </a:r>
            <a:endParaRPr i="1" sz="1600">
              <a:solidFill>
                <a:schemeClr val="accent4"/>
              </a:solidFill>
              <a:latin typeface="Barlow"/>
              <a:ea typeface="Barlow"/>
              <a:cs typeface="Barlow"/>
              <a:sym typeface="Barlow"/>
            </a:endParaRPr>
          </a:p>
        </p:txBody>
      </p:sp>
      <p:sp>
        <p:nvSpPr>
          <p:cNvPr id="134" name="Google Shape;134;p27"/>
          <p:cNvSpPr/>
          <p:nvPr/>
        </p:nvSpPr>
        <p:spPr>
          <a:xfrm rot="435975">
            <a:off x="2922917" y="5351920"/>
            <a:ext cx="2358436" cy="1194905"/>
          </a:xfrm>
          <a:prstGeom prst="cloud">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27"/>
          <p:cNvSpPr txBox="1"/>
          <p:nvPr/>
        </p:nvSpPr>
        <p:spPr>
          <a:xfrm>
            <a:off x="3365425" y="5515050"/>
            <a:ext cx="1768500" cy="694500"/>
          </a:xfrm>
          <a:prstGeom prst="rect">
            <a:avLst/>
          </a:prstGeom>
          <a:noFill/>
          <a:ln>
            <a:noFill/>
          </a:ln>
        </p:spPr>
        <p:txBody>
          <a:bodyPr anchorCtr="0" anchor="ctr" bIns="91425" lIns="91425" spcFirstLastPara="1" rIns="91425" wrap="square" tIns="91425">
            <a:normAutofit/>
          </a:bodyPr>
          <a:lstStyle/>
          <a:p>
            <a:pPr indent="0" lvl="0" marL="0" rtl="0" algn="l">
              <a:spcBef>
                <a:spcPts val="0"/>
              </a:spcBef>
              <a:spcAft>
                <a:spcPts val="0"/>
              </a:spcAft>
              <a:buNone/>
            </a:pPr>
            <a:r>
              <a:rPr b="1" lang="en">
                <a:solidFill>
                  <a:srgbClr val="264653"/>
                </a:solidFill>
                <a:latin typeface="Barlow"/>
                <a:ea typeface="Barlow"/>
                <a:cs typeface="Barlow"/>
                <a:sym typeface="Barlow"/>
              </a:rPr>
              <a:t>Use lines to connect the circles.</a:t>
            </a:r>
            <a:endParaRPr b="1">
              <a:solidFill>
                <a:srgbClr val="264653"/>
              </a:solidFill>
              <a:latin typeface="Barlow"/>
              <a:ea typeface="Barlow"/>
              <a:cs typeface="Barlow"/>
              <a:sym typeface="Barlow"/>
            </a:endParaRPr>
          </a:p>
        </p:txBody>
      </p:sp>
      <p:sp>
        <p:nvSpPr>
          <p:cNvPr id="136" name="Google Shape;136;p27"/>
          <p:cNvSpPr/>
          <p:nvPr/>
        </p:nvSpPr>
        <p:spPr>
          <a:xfrm rot="629846">
            <a:off x="355723" y="5115180"/>
            <a:ext cx="2267393" cy="1494246"/>
          </a:xfrm>
          <a:prstGeom prst="cloud">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27"/>
          <p:cNvSpPr txBox="1"/>
          <p:nvPr/>
        </p:nvSpPr>
        <p:spPr>
          <a:xfrm>
            <a:off x="719500" y="5313475"/>
            <a:ext cx="1768500" cy="963300"/>
          </a:xfrm>
          <a:prstGeom prst="rect">
            <a:avLst/>
          </a:prstGeom>
          <a:noFill/>
          <a:ln>
            <a:noFill/>
          </a:ln>
        </p:spPr>
        <p:txBody>
          <a:bodyPr anchorCtr="0" anchor="ctr" bIns="91425" lIns="91425" spcFirstLastPara="1" rIns="91425" wrap="square" tIns="91425">
            <a:normAutofit lnSpcReduction="10000"/>
          </a:bodyPr>
          <a:lstStyle/>
          <a:p>
            <a:pPr indent="0" lvl="0" marL="0" rtl="0" algn="l">
              <a:spcBef>
                <a:spcPts val="0"/>
              </a:spcBef>
              <a:spcAft>
                <a:spcPts val="0"/>
              </a:spcAft>
              <a:buNone/>
            </a:pPr>
            <a:r>
              <a:rPr b="1" lang="en">
                <a:solidFill>
                  <a:srgbClr val="264653"/>
                </a:solidFill>
                <a:latin typeface="Barlow"/>
                <a:ea typeface="Barlow"/>
                <a:cs typeface="Barlow"/>
                <a:sym typeface="Barlow"/>
              </a:rPr>
              <a:t>Use circles to represent each position in the organization.</a:t>
            </a:r>
            <a:endParaRPr b="1">
              <a:solidFill>
                <a:srgbClr val="264653"/>
              </a:solidFill>
              <a:latin typeface="Barlow"/>
              <a:ea typeface="Barlow"/>
              <a:cs typeface="Barlow"/>
              <a:sym typeface="Barlow"/>
            </a:endParaRPr>
          </a:p>
        </p:txBody>
      </p:sp>
      <p:sp>
        <p:nvSpPr>
          <p:cNvPr id="138" name="Google Shape;138;p27"/>
          <p:cNvSpPr/>
          <p:nvPr/>
        </p:nvSpPr>
        <p:spPr>
          <a:xfrm>
            <a:off x="812375" y="4213281"/>
            <a:ext cx="1030200" cy="708000"/>
          </a:xfrm>
          <a:prstGeom prst="ellipse">
            <a:avLst/>
          </a:prstGeom>
          <a:solidFill>
            <a:srgbClr val="E9C46A"/>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t>HR Admin</a:t>
            </a:r>
            <a:endParaRPr sz="1100"/>
          </a:p>
        </p:txBody>
      </p:sp>
      <p:sp>
        <p:nvSpPr>
          <p:cNvPr id="139" name="Google Shape;139;p27"/>
          <p:cNvSpPr/>
          <p:nvPr/>
        </p:nvSpPr>
        <p:spPr>
          <a:xfrm>
            <a:off x="3301717" y="3061280"/>
            <a:ext cx="1100100" cy="708000"/>
          </a:xfrm>
          <a:prstGeom prst="ellipse">
            <a:avLst/>
          </a:prstGeom>
          <a:solidFill>
            <a:srgbClr val="F4A26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t>Store Manager</a:t>
            </a:r>
            <a:endParaRPr sz="1100"/>
          </a:p>
        </p:txBody>
      </p:sp>
      <p:sp>
        <p:nvSpPr>
          <p:cNvPr id="140" name="Google Shape;140;p27"/>
          <p:cNvSpPr/>
          <p:nvPr/>
        </p:nvSpPr>
        <p:spPr>
          <a:xfrm>
            <a:off x="2542092" y="2202425"/>
            <a:ext cx="759600" cy="708000"/>
          </a:xfrm>
          <a:prstGeom prst="ellipse">
            <a:avLst/>
          </a:prstGeom>
          <a:solidFill>
            <a:srgbClr val="A9E1C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100"/>
              <a:t>CEO</a:t>
            </a:r>
            <a:endParaRPr sz="1100"/>
          </a:p>
        </p:txBody>
      </p:sp>
      <p:sp>
        <p:nvSpPr>
          <p:cNvPr id="141" name="Google Shape;141;p27"/>
          <p:cNvSpPr/>
          <p:nvPr/>
        </p:nvSpPr>
        <p:spPr>
          <a:xfrm>
            <a:off x="1442088" y="3115898"/>
            <a:ext cx="1100100" cy="708000"/>
          </a:xfrm>
          <a:prstGeom prst="ellipse">
            <a:avLst/>
          </a:prstGeom>
          <a:solidFill>
            <a:srgbClr val="F4A26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t>HR Manager</a:t>
            </a:r>
            <a:endParaRPr sz="1100"/>
          </a:p>
        </p:txBody>
      </p:sp>
      <p:sp>
        <p:nvSpPr>
          <p:cNvPr id="142" name="Google Shape;142;p27"/>
          <p:cNvSpPr/>
          <p:nvPr/>
        </p:nvSpPr>
        <p:spPr>
          <a:xfrm>
            <a:off x="3172237" y="4213281"/>
            <a:ext cx="1030200" cy="708000"/>
          </a:xfrm>
          <a:prstGeom prst="ellipse">
            <a:avLst/>
          </a:prstGeom>
          <a:solidFill>
            <a:srgbClr val="E9C46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200"/>
              <a:t>Cashier</a:t>
            </a:r>
            <a:endParaRPr sz="1200"/>
          </a:p>
        </p:txBody>
      </p:sp>
      <p:sp>
        <p:nvSpPr>
          <p:cNvPr id="143" name="Google Shape;143;p27"/>
          <p:cNvSpPr/>
          <p:nvPr/>
        </p:nvSpPr>
        <p:spPr>
          <a:xfrm>
            <a:off x="2096404" y="4213281"/>
            <a:ext cx="1030200" cy="708000"/>
          </a:xfrm>
          <a:prstGeom prst="ellipse">
            <a:avLst/>
          </a:prstGeom>
          <a:solidFill>
            <a:srgbClr val="E9C46A"/>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t>Recruiter</a:t>
            </a:r>
            <a:endParaRPr sz="1000"/>
          </a:p>
        </p:txBody>
      </p:sp>
      <p:sp>
        <p:nvSpPr>
          <p:cNvPr id="144" name="Google Shape;144;p27"/>
          <p:cNvSpPr/>
          <p:nvPr/>
        </p:nvSpPr>
        <p:spPr>
          <a:xfrm>
            <a:off x="4317274" y="4213281"/>
            <a:ext cx="1030200" cy="708000"/>
          </a:xfrm>
          <a:prstGeom prst="ellipse">
            <a:avLst/>
          </a:prstGeom>
          <a:solidFill>
            <a:srgbClr val="E9C46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200"/>
              <a:t>Cashier</a:t>
            </a:r>
            <a:endParaRPr sz="1200"/>
          </a:p>
        </p:txBody>
      </p:sp>
      <p:cxnSp>
        <p:nvCxnSpPr>
          <p:cNvPr id="145" name="Google Shape;145;p27"/>
          <p:cNvCxnSpPr>
            <a:endCxn id="139" idx="0"/>
          </p:cNvCxnSpPr>
          <p:nvPr/>
        </p:nvCxnSpPr>
        <p:spPr>
          <a:xfrm>
            <a:off x="2916367" y="2928680"/>
            <a:ext cx="935400" cy="132600"/>
          </a:xfrm>
          <a:prstGeom prst="bentConnector2">
            <a:avLst/>
          </a:prstGeom>
          <a:noFill/>
          <a:ln cap="flat" cmpd="sng" w="9525">
            <a:solidFill>
              <a:srgbClr val="595959"/>
            </a:solidFill>
            <a:prstDash val="solid"/>
            <a:round/>
            <a:headEnd len="med" w="med" type="none"/>
            <a:tailEnd len="med" w="med" type="none"/>
          </a:ln>
        </p:spPr>
      </p:cxnSp>
      <p:cxnSp>
        <p:nvCxnSpPr>
          <p:cNvPr id="146" name="Google Shape;146;p27"/>
          <p:cNvCxnSpPr>
            <a:endCxn id="141" idx="0"/>
          </p:cNvCxnSpPr>
          <p:nvPr/>
        </p:nvCxnSpPr>
        <p:spPr>
          <a:xfrm flipH="1">
            <a:off x="1992138" y="2928698"/>
            <a:ext cx="932700" cy="187200"/>
          </a:xfrm>
          <a:prstGeom prst="bentConnector2">
            <a:avLst/>
          </a:prstGeom>
          <a:noFill/>
          <a:ln cap="flat" cmpd="sng" w="9525">
            <a:solidFill>
              <a:srgbClr val="595959"/>
            </a:solidFill>
            <a:prstDash val="solid"/>
            <a:round/>
            <a:headEnd len="med" w="med" type="none"/>
            <a:tailEnd len="med" w="med" type="none"/>
          </a:ln>
        </p:spPr>
      </p:cxnSp>
      <p:cxnSp>
        <p:nvCxnSpPr>
          <p:cNvPr id="147" name="Google Shape;147;p27"/>
          <p:cNvCxnSpPr>
            <a:stCxn id="141" idx="4"/>
            <a:endCxn id="138" idx="0"/>
          </p:cNvCxnSpPr>
          <p:nvPr/>
        </p:nvCxnSpPr>
        <p:spPr>
          <a:xfrm rot="5400000">
            <a:off x="1465038" y="3686198"/>
            <a:ext cx="389400" cy="664800"/>
          </a:xfrm>
          <a:prstGeom prst="bentConnector3">
            <a:avLst>
              <a:gd fmla="val 49997" name="adj1"/>
            </a:avLst>
          </a:prstGeom>
          <a:noFill/>
          <a:ln cap="flat" cmpd="sng" w="9525">
            <a:solidFill>
              <a:srgbClr val="595959"/>
            </a:solidFill>
            <a:prstDash val="solid"/>
            <a:round/>
            <a:headEnd len="med" w="med" type="none"/>
            <a:tailEnd len="med" w="med" type="none"/>
          </a:ln>
        </p:spPr>
      </p:cxnSp>
      <p:cxnSp>
        <p:nvCxnSpPr>
          <p:cNvPr id="148" name="Google Shape;148;p27"/>
          <p:cNvCxnSpPr>
            <a:stCxn id="141" idx="4"/>
            <a:endCxn id="143" idx="0"/>
          </p:cNvCxnSpPr>
          <p:nvPr/>
        </p:nvCxnSpPr>
        <p:spPr>
          <a:xfrm flipH="1" rot="-5400000">
            <a:off x="2107188" y="3708848"/>
            <a:ext cx="389400" cy="619500"/>
          </a:xfrm>
          <a:prstGeom prst="bentConnector3">
            <a:avLst>
              <a:gd fmla="val 49997" name="adj1"/>
            </a:avLst>
          </a:prstGeom>
          <a:noFill/>
          <a:ln cap="flat" cmpd="sng" w="9525">
            <a:solidFill>
              <a:srgbClr val="595959"/>
            </a:solidFill>
            <a:prstDash val="solid"/>
            <a:round/>
            <a:headEnd len="med" w="med" type="none"/>
            <a:tailEnd len="med" w="med" type="none"/>
          </a:ln>
        </p:spPr>
      </p:cxnSp>
      <p:cxnSp>
        <p:nvCxnSpPr>
          <p:cNvPr id="149" name="Google Shape;149;p27"/>
          <p:cNvCxnSpPr>
            <a:stCxn id="139" idx="4"/>
            <a:endCxn id="144" idx="0"/>
          </p:cNvCxnSpPr>
          <p:nvPr/>
        </p:nvCxnSpPr>
        <p:spPr>
          <a:xfrm flipH="1" rot="-5400000">
            <a:off x="4120117" y="3500930"/>
            <a:ext cx="444000" cy="980700"/>
          </a:xfrm>
          <a:prstGeom prst="bentConnector3">
            <a:avLst>
              <a:gd fmla="val 49985" name="adj1"/>
            </a:avLst>
          </a:prstGeom>
          <a:noFill/>
          <a:ln cap="flat" cmpd="sng" w="9525">
            <a:solidFill>
              <a:srgbClr val="595959"/>
            </a:solidFill>
            <a:prstDash val="solid"/>
            <a:round/>
            <a:headEnd len="med" w="med" type="none"/>
            <a:tailEnd len="med" w="med" type="none"/>
          </a:ln>
        </p:spPr>
      </p:cxnSp>
      <p:cxnSp>
        <p:nvCxnSpPr>
          <p:cNvPr id="150" name="Google Shape;150;p27"/>
          <p:cNvCxnSpPr/>
          <p:nvPr/>
        </p:nvCxnSpPr>
        <p:spPr>
          <a:xfrm rot="5400000">
            <a:off x="3550669" y="3915242"/>
            <a:ext cx="429000" cy="173100"/>
          </a:xfrm>
          <a:prstGeom prst="bentConnector3">
            <a:avLst>
              <a:gd fmla="val 48088" name="adj1"/>
            </a:avLst>
          </a:prstGeom>
          <a:noFill/>
          <a:ln cap="flat" cmpd="sng" w="9525">
            <a:solidFill>
              <a:srgbClr val="595959"/>
            </a:solidFill>
            <a:prstDash val="solid"/>
            <a:round/>
            <a:headEnd len="med" w="med" type="none"/>
            <a:tailEnd len="med" w="med" type="none"/>
          </a:ln>
        </p:spPr>
      </p:cxn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8"/>
          <p:cNvSpPr txBox="1"/>
          <p:nvPr>
            <p:ph idx="4294967295" type="ctrTitle"/>
          </p:nvPr>
        </p:nvSpPr>
        <p:spPr>
          <a:xfrm>
            <a:off x="238575" y="382600"/>
            <a:ext cx="7486500" cy="538800"/>
          </a:xfrm>
          <a:prstGeom prst="rect">
            <a:avLst/>
          </a:prstGeom>
        </p:spPr>
        <p:txBody>
          <a:bodyPr anchorCtr="0" anchor="ctr" bIns="91425" lIns="91425" spcFirstLastPara="1" rIns="91425" wrap="square" tIns="91425">
            <a:normAutofit fontScale="90000"/>
          </a:bodyPr>
          <a:lstStyle/>
          <a:p>
            <a:pPr indent="0" lvl="0" marL="0" rtl="0" algn="l">
              <a:lnSpc>
                <a:spcPct val="100000"/>
              </a:lnSpc>
              <a:spcBef>
                <a:spcPts val="0"/>
              </a:spcBef>
              <a:spcAft>
                <a:spcPts val="1200"/>
              </a:spcAft>
              <a:buClr>
                <a:schemeClr val="dk1"/>
              </a:buClr>
              <a:buSzPct val="31428"/>
              <a:buFont typeface="Arial"/>
              <a:buNone/>
            </a:pPr>
            <a:r>
              <a:rPr b="1" lang="en" sz="3500">
                <a:solidFill>
                  <a:schemeClr val="accent1"/>
                </a:solidFill>
                <a:latin typeface="Barlow"/>
                <a:ea typeface="Barlow"/>
                <a:cs typeface="Barlow"/>
                <a:sym typeface="Barlow"/>
              </a:rPr>
              <a:t>Creating a Business Structure Diagram</a:t>
            </a:r>
            <a:endParaRPr sz="5900"/>
          </a:p>
        </p:txBody>
      </p:sp>
      <p:sp>
        <p:nvSpPr>
          <p:cNvPr id="156" name="Google Shape;156;p28"/>
          <p:cNvSpPr/>
          <p:nvPr/>
        </p:nvSpPr>
        <p:spPr>
          <a:xfrm>
            <a:off x="0" y="0"/>
            <a:ext cx="9144000" cy="148500"/>
          </a:xfrm>
          <a:prstGeom prst="rect">
            <a:avLst/>
          </a:prstGeom>
          <a:solidFill>
            <a:srgbClr val="2A9D8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28"/>
          <p:cNvSpPr/>
          <p:nvPr/>
        </p:nvSpPr>
        <p:spPr>
          <a:xfrm>
            <a:off x="522550" y="1016675"/>
            <a:ext cx="8098800" cy="845100"/>
          </a:xfrm>
          <a:prstGeom prst="rect">
            <a:avLst/>
          </a:prstGeom>
          <a:solidFill>
            <a:srgbClr val="F3DEAD"/>
          </a:solidFill>
          <a:ln cap="flat" cmpd="sng" w="9525">
            <a:solidFill>
              <a:srgbClr val="F3DEA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28"/>
          <p:cNvSpPr txBox="1"/>
          <p:nvPr>
            <p:ph idx="4294967295" type="ctrTitle"/>
          </p:nvPr>
        </p:nvSpPr>
        <p:spPr>
          <a:xfrm>
            <a:off x="522550" y="1016675"/>
            <a:ext cx="8098800" cy="845100"/>
          </a:xfrm>
          <a:prstGeom prst="rect">
            <a:avLst/>
          </a:prstGeom>
        </p:spPr>
        <p:txBody>
          <a:bodyPr anchorCtr="0" anchor="ctr" bIns="91425" lIns="91425" spcFirstLastPara="1" rIns="91425" wrap="square" tIns="91425">
            <a:noAutofit/>
          </a:bodyPr>
          <a:lstStyle/>
          <a:p>
            <a:pPr indent="0" lvl="0" marL="0" rtl="0" algn="l">
              <a:lnSpc>
                <a:spcPct val="100000"/>
              </a:lnSpc>
              <a:spcBef>
                <a:spcPts val="0"/>
              </a:spcBef>
              <a:spcAft>
                <a:spcPts val="1200"/>
              </a:spcAft>
              <a:buNone/>
            </a:pPr>
            <a:r>
              <a:rPr b="1" lang="en" sz="1600">
                <a:solidFill>
                  <a:schemeClr val="accent4"/>
                </a:solidFill>
                <a:latin typeface="Barlow"/>
                <a:ea typeface="Barlow"/>
                <a:cs typeface="Barlow"/>
                <a:sym typeface="Barlow"/>
              </a:rPr>
              <a:t>Part II:</a:t>
            </a:r>
            <a:r>
              <a:rPr lang="en" sz="1600">
                <a:solidFill>
                  <a:schemeClr val="accent4"/>
                </a:solidFill>
                <a:latin typeface="Barlow"/>
                <a:ea typeface="Barlow"/>
                <a:cs typeface="Barlow"/>
                <a:sym typeface="Barlow"/>
              </a:rPr>
              <a:t> Create a </a:t>
            </a:r>
            <a:r>
              <a:rPr lang="en" sz="1600">
                <a:solidFill>
                  <a:schemeClr val="accent4"/>
                </a:solidFill>
                <a:latin typeface="Barlow"/>
                <a:ea typeface="Barlow"/>
                <a:cs typeface="Barlow"/>
                <a:sym typeface="Barlow"/>
              </a:rPr>
              <a:t>catchy</a:t>
            </a:r>
            <a:r>
              <a:rPr lang="en" sz="1600">
                <a:solidFill>
                  <a:schemeClr val="accent4"/>
                </a:solidFill>
                <a:latin typeface="Barlow"/>
                <a:ea typeface="Barlow"/>
                <a:cs typeface="Barlow"/>
                <a:sym typeface="Barlow"/>
              </a:rPr>
              <a:t> name for your AI Assistant! Write it here _______________________.</a:t>
            </a:r>
            <a:endParaRPr sz="1600">
              <a:solidFill>
                <a:schemeClr val="accent4"/>
              </a:solidFill>
              <a:latin typeface="Barlow"/>
              <a:ea typeface="Barlow"/>
              <a:cs typeface="Barlow"/>
              <a:sym typeface="Barlow"/>
            </a:endParaRPr>
          </a:p>
        </p:txBody>
      </p:sp>
      <p:sp>
        <p:nvSpPr>
          <p:cNvPr id="159" name="Google Shape;159;p28"/>
          <p:cNvSpPr/>
          <p:nvPr/>
        </p:nvSpPr>
        <p:spPr>
          <a:xfrm>
            <a:off x="522600" y="2023900"/>
            <a:ext cx="8098800" cy="845100"/>
          </a:xfrm>
          <a:prstGeom prst="rect">
            <a:avLst/>
          </a:prstGeom>
          <a:solidFill>
            <a:srgbClr val="F3DEAD"/>
          </a:solidFill>
          <a:ln cap="flat" cmpd="sng" w="9525">
            <a:solidFill>
              <a:srgbClr val="F3DEA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28"/>
          <p:cNvSpPr txBox="1"/>
          <p:nvPr>
            <p:ph idx="4294967295" type="ctrTitle"/>
          </p:nvPr>
        </p:nvSpPr>
        <p:spPr>
          <a:xfrm>
            <a:off x="522600" y="2023900"/>
            <a:ext cx="8098800" cy="845100"/>
          </a:xfrm>
          <a:prstGeom prst="rect">
            <a:avLst/>
          </a:prstGeom>
        </p:spPr>
        <p:txBody>
          <a:bodyPr anchorCtr="0" anchor="ctr" bIns="91425" lIns="91425" spcFirstLastPara="1" rIns="91425" wrap="square" tIns="91425">
            <a:noAutofit/>
          </a:bodyPr>
          <a:lstStyle/>
          <a:p>
            <a:pPr indent="0" lvl="0" marL="0" rtl="0" algn="l">
              <a:lnSpc>
                <a:spcPct val="100000"/>
              </a:lnSpc>
              <a:spcBef>
                <a:spcPts val="0"/>
              </a:spcBef>
              <a:spcAft>
                <a:spcPts val="1200"/>
              </a:spcAft>
              <a:buNone/>
            </a:pPr>
            <a:r>
              <a:rPr b="1" lang="en" sz="1600">
                <a:solidFill>
                  <a:schemeClr val="accent4"/>
                </a:solidFill>
                <a:latin typeface="Barlow"/>
                <a:ea typeface="Barlow"/>
                <a:cs typeface="Barlow"/>
                <a:sym typeface="Barlow"/>
              </a:rPr>
              <a:t>Part III:</a:t>
            </a:r>
            <a:r>
              <a:rPr lang="en" sz="1600">
                <a:solidFill>
                  <a:schemeClr val="accent4"/>
                </a:solidFill>
                <a:latin typeface="Barlow"/>
                <a:ea typeface="Barlow"/>
                <a:cs typeface="Barlow"/>
                <a:sym typeface="Barlow"/>
              </a:rPr>
              <a:t> What role does your new AI Assistant fulfill? Will it be replacing any existing roles? </a:t>
            </a:r>
            <a:endParaRPr sz="1600">
              <a:solidFill>
                <a:schemeClr val="accent4"/>
              </a:solidFill>
              <a:latin typeface="Barlow"/>
              <a:ea typeface="Barlow"/>
              <a:cs typeface="Barlow"/>
              <a:sym typeface="Barlow"/>
            </a:endParaRPr>
          </a:p>
        </p:txBody>
      </p:sp>
      <p:sp>
        <p:nvSpPr>
          <p:cNvPr id="161" name="Google Shape;161;p28"/>
          <p:cNvSpPr txBox="1"/>
          <p:nvPr>
            <p:ph idx="4294967295" type="ctrTitle"/>
          </p:nvPr>
        </p:nvSpPr>
        <p:spPr>
          <a:xfrm>
            <a:off x="504850" y="3124350"/>
            <a:ext cx="8134200" cy="2612100"/>
          </a:xfrm>
          <a:prstGeom prst="rect">
            <a:avLst/>
          </a:prstGeom>
          <a:solidFill>
            <a:schemeClr val="lt2"/>
          </a:solidFill>
        </p:spPr>
        <p:txBody>
          <a:bodyPr anchorCtr="0" anchor="t" bIns="91425" lIns="91425" spcFirstLastPara="1" rIns="91425" wrap="square" tIns="91425">
            <a:noAutofit/>
          </a:bodyPr>
          <a:lstStyle/>
          <a:p>
            <a:pPr indent="0" lvl="0" marL="0" rtl="0" algn="l">
              <a:lnSpc>
                <a:spcPct val="100000"/>
              </a:lnSpc>
              <a:spcBef>
                <a:spcPts val="0"/>
              </a:spcBef>
              <a:spcAft>
                <a:spcPts val="1200"/>
              </a:spcAft>
              <a:buNone/>
            </a:pPr>
            <a:r>
              <a:rPr lang="en" sz="1600">
                <a:solidFill>
                  <a:schemeClr val="accent4"/>
                </a:solidFill>
                <a:latin typeface="Barlow"/>
                <a:ea typeface="Barlow"/>
                <a:cs typeface="Barlow"/>
                <a:sym typeface="Barlow"/>
              </a:rPr>
              <a:t>Y</a:t>
            </a:r>
            <a:r>
              <a:rPr lang="en" sz="1600">
                <a:solidFill>
                  <a:schemeClr val="accent4"/>
                </a:solidFill>
                <a:latin typeface="Barlow"/>
                <a:ea typeface="Barlow"/>
                <a:cs typeface="Barlow"/>
                <a:sym typeface="Barlow"/>
              </a:rPr>
              <a:t>our answer…</a:t>
            </a:r>
            <a:endParaRPr sz="1600">
              <a:solidFill>
                <a:schemeClr val="accent4"/>
              </a:solidFill>
              <a:latin typeface="Barlow"/>
              <a:ea typeface="Barlow"/>
              <a:cs typeface="Barlow"/>
              <a:sym typeface="Barlow"/>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9"/>
          <p:cNvSpPr txBox="1"/>
          <p:nvPr>
            <p:ph idx="4294967295" type="ctrTitle"/>
          </p:nvPr>
        </p:nvSpPr>
        <p:spPr>
          <a:xfrm>
            <a:off x="238575" y="382600"/>
            <a:ext cx="7486500" cy="538800"/>
          </a:xfrm>
          <a:prstGeom prst="rect">
            <a:avLst/>
          </a:prstGeom>
        </p:spPr>
        <p:txBody>
          <a:bodyPr anchorCtr="0" anchor="ctr" bIns="91425" lIns="91425" spcFirstLastPara="1" rIns="91425" wrap="square" tIns="91425">
            <a:normAutofit fontScale="90000"/>
          </a:bodyPr>
          <a:lstStyle/>
          <a:p>
            <a:pPr indent="0" lvl="0" marL="0" rtl="0" algn="l">
              <a:lnSpc>
                <a:spcPct val="100000"/>
              </a:lnSpc>
              <a:spcBef>
                <a:spcPts val="0"/>
              </a:spcBef>
              <a:spcAft>
                <a:spcPts val="1200"/>
              </a:spcAft>
              <a:buClr>
                <a:schemeClr val="dk1"/>
              </a:buClr>
              <a:buSzPct val="31428"/>
              <a:buFont typeface="Arial"/>
              <a:buNone/>
            </a:pPr>
            <a:r>
              <a:rPr b="1" lang="en" sz="3500">
                <a:solidFill>
                  <a:schemeClr val="accent1"/>
                </a:solidFill>
                <a:latin typeface="Barlow"/>
                <a:ea typeface="Barlow"/>
                <a:cs typeface="Barlow"/>
                <a:sym typeface="Barlow"/>
              </a:rPr>
              <a:t>Creating a Business Structure Diagram</a:t>
            </a:r>
            <a:endParaRPr sz="5900"/>
          </a:p>
        </p:txBody>
      </p:sp>
      <p:sp>
        <p:nvSpPr>
          <p:cNvPr id="167" name="Google Shape;167;p29"/>
          <p:cNvSpPr/>
          <p:nvPr/>
        </p:nvSpPr>
        <p:spPr>
          <a:xfrm>
            <a:off x="522550" y="1359600"/>
            <a:ext cx="4049400" cy="845100"/>
          </a:xfrm>
          <a:prstGeom prst="rect">
            <a:avLst/>
          </a:prstGeom>
          <a:solidFill>
            <a:srgbClr val="F3DEAD"/>
          </a:solidFill>
          <a:ln cap="flat" cmpd="sng" w="9525">
            <a:solidFill>
              <a:srgbClr val="F3DEA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29"/>
          <p:cNvSpPr/>
          <p:nvPr/>
        </p:nvSpPr>
        <p:spPr>
          <a:xfrm>
            <a:off x="4736150" y="1359608"/>
            <a:ext cx="3885300" cy="845100"/>
          </a:xfrm>
          <a:prstGeom prst="rect">
            <a:avLst/>
          </a:prstGeom>
          <a:solidFill>
            <a:srgbClr val="F3DEAD"/>
          </a:solidFill>
          <a:ln cap="flat" cmpd="sng" w="9525">
            <a:solidFill>
              <a:srgbClr val="F3DEA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29"/>
          <p:cNvSpPr txBox="1"/>
          <p:nvPr>
            <p:ph idx="4294967295" type="ctrTitle"/>
          </p:nvPr>
        </p:nvSpPr>
        <p:spPr>
          <a:xfrm>
            <a:off x="522550" y="2429847"/>
            <a:ext cx="3885300" cy="2213100"/>
          </a:xfrm>
          <a:prstGeom prst="rect">
            <a:avLst/>
          </a:prstGeom>
        </p:spPr>
        <p:txBody>
          <a:bodyPr anchorCtr="0" anchor="t" bIns="91425" lIns="91425" spcFirstLastPara="1" rIns="91425" wrap="square" tIns="91425">
            <a:noAutofit/>
          </a:bodyPr>
          <a:lstStyle/>
          <a:p>
            <a:pPr indent="-330200" lvl="0" marL="457200" rtl="0" algn="l">
              <a:lnSpc>
                <a:spcPct val="100000"/>
              </a:lnSpc>
              <a:spcBef>
                <a:spcPts val="0"/>
              </a:spcBef>
              <a:spcAft>
                <a:spcPts val="0"/>
              </a:spcAft>
              <a:buClr>
                <a:schemeClr val="accent4"/>
              </a:buClr>
              <a:buSzPts val="1600"/>
              <a:buFont typeface="Barlow"/>
              <a:buChar char="●"/>
            </a:pPr>
            <a:r>
              <a:rPr lang="en" sz="1600">
                <a:solidFill>
                  <a:schemeClr val="accent4"/>
                </a:solidFill>
                <a:latin typeface="Barlow"/>
                <a:ea typeface="Barlow"/>
                <a:cs typeface="Barlow"/>
                <a:sym typeface="Barlow"/>
              </a:rPr>
              <a:t>…</a:t>
            </a:r>
            <a:endParaRPr sz="1600">
              <a:solidFill>
                <a:schemeClr val="accent4"/>
              </a:solidFill>
              <a:latin typeface="Barlow"/>
              <a:ea typeface="Barlow"/>
              <a:cs typeface="Barlow"/>
              <a:sym typeface="Barlow"/>
            </a:endParaRPr>
          </a:p>
          <a:p>
            <a:pPr indent="-330200" lvl="0" marL="457200" rtl="0" algn="l">
              <a:lnSpc>
                <a:spcPct val="100000"/>
              </a:lnSpc>
              <a:spcBef>
                <a:spcPts val="0"/>
              </a:spcBef>
              <a:spcAft>
                <a:spcPts val="0"/>
              </a:spcAft>
              <a:buClr>
                <a:schemeClr val="accent4"/>
              </a:buClr>
              <a:buSzPts val="1600"/>
              <a:buFont typeface="Barlow"/>
              <a:buChar char="●"/>
            </a:pPr>
            <a:r>
              <a:rPr lang="en" sz="1600">
                <a:solidFill>
                  <a:schemeClr val="accent4"/>
                </a:solidFill>
                <a:latin typeface="Barlow"/>
                <a:ea typeface="Barlow"/>
                <a:cs typeface="Barlow"/>
                <a:sym typeface="Barlow"/>
              </a:rPr>
              <a:t>…</a:t>
            </a:r>
            <a:endParaRPr sz="1600">
              <a:solidFill>
                <a:schemeClr val="accent4"/>
              </a:solidFill>
              <a:latin typeface="Barlow"/>
              <a:ea typeface="Barlow"/>
              <a:cs typeface="Barlow"/>
              <a:sym typeface="Barlow"/>
            </a:endParaRPr>
          </a:p>
          <a:p>
            <a:pPr indent="-330200" lvl="0" marL="457200" rtl="0" algn="l">
              <a:lnSpc>
                <a:spcPct val="100000"/>
              </a:lnSpc>
              <a:spcBef>
                <a:spcPts val="0"/>
              </a:spcBef>
              <a:spcAft>
                <a:spcPts val="0"/>
              </a:spcAft>
              <a:buClr>
                <a:schemeClr val="accent4"/>
              </a:buClr>
              <a:buSzPts val="1600"/>
              <a:buFont typeface="Barlow"/>
              <a:buChar char="●"/>
            </a:pPr>
            <a:r>
              <a:rPr lang="en" sz="1600">
                <a:solidFill>
                  <a:schemeClr val="accent4"/>
                </a:solidFill>
                <a:latin typeface="Barlow"/>
                <a:ea typeface="Barlow"/>
                <a:cs typeface="Barlow"/>
                <a:sym typeface="Barlow"/>
              </a:rPr>
              <a:t>…</a:t>
            </a:r>
            <a:endParaRPr sz="1600">
              <a:solidFill>
                <a:schemeClr val="accent4"/>
              </a:solidFill>
              <a:latin typeface="Barlow"/>
              <a:ea typeface="Barlow"/>
              <a:cs typeface="Barlow"/>
              <a:sym typeface="Barlow"/>
            </a:endParaRPr>
          </a:p>
          <a:p>
            <a:pPr indent="-330200" lvl="0" marL="457200" rtl="0" algn="l">
              <a:lnSpc>
                <a:spcPct val="100000"/>
              </a:lnSpc>
              <a:spcBef>
                <a:spcPts val="0"/>
              </a:spcBef>
              <a:spcAft>
                <a:spcPts val="0"/>
              </a:spcAft>
              <a:buClr>
                <a:schemeClr val="accent4"/>
              </a:buClr>
              <a:buSzPts val="1600"/>
              <a:buFont typeface="Barlow"/>
              <a:buChar char="●"/>
            </a:pPr>
            <a:r>
              <a:rPr lang="en" sz="1600">
                <a:solidFill>
                  <a:schemeClr val="accent4"/>
                </a:solidFill>
                <a:latin typeface="Barlow"/>
                <a:ea typeface="Barlow"/>
                <a:cs typeface="Barlow"/>
                <a:sym typeface="Barlow"/>
              </a:rPr>
              <a:t>…</a:t>
            </a:r>
            <a:endParaRPr sz="1600">
              <a:solidFill>
                <a:schemeClr val="accent4"/>
              </a:solidFill>
              <a:latin typeface="Barlow"/>
              <a:ea typeface="Barlow"/>
              <a:cs typeface="Barlow"/>
              <a:sym typeface="Barlow"/>
            </a:endParaRPr>
          </a:p>
          <a:p>
            <a:pPr indent="-330200" lvl="0" marL="457200" rtl="0" algn="l">
              <a:lnSpc>
                <a:spcPct val="100000"/>
              </a:lnSpc>
              <a:spcBef>
                <a:spcPts val="0"/>
              </a:spcBef>
              <a:spcAft>
                <a:spcPts val="0"/>
              </a:spcAft>
              <a:buClr>
                <a:schemeClr val="accent4"/>
              </a:buClr>
              <a:buSzPts val="1600"/>
              <a:buFont typeface="Barlow"/>
              <a:buChar char="●"/>
            </a:pPr>
            <a:r>
              <a:rPr lang="en" sz="1600">
                <a:solidFill>
                  <a:schemeClr val="accent4"/>
                </a:solidFill>
                <a:latin typeface="Barlow"/>
                <a:ea typeface="Barlow"/>
                <a:cs typeface="Barlow"/>
                <a:sym typeface="Barlow"/>
              </a:rPr>
              <a:t>…</a:t>
            </a:r>
            <a:endParaRPr sz="1600">
              <a:solidFill>
                <a:schemeClr val="accent4"/>
              </a:solidFill>
              <a:latin typeface="Barlow"/>
              <a:ea typeface="Barlow"/>
              <a:cs typeface="Barlow"/>
              <a:sym typeface="Barlow"/>
            </a:endParaRPr>
          </a:p>
          <a:p>
            <a:pPr indent="-330200" lvl="0" marL="457200" rtl="0" algn="l">
              <a:lnSpc>
                <a:spcPct val="100000"/>
              </a:lnSpc>
              <a:spcBef>
                <a:spcPts val="0"/>
              </a:spcBef>
              <a:spcAft>
                <a:spcPts val="0"/>
              </a:spcAft>
              <a:buClr>
                <a:schemeClr val="accent4"/>
              </a:buClr>
              <a:buSzPts val="1600"/>
              <a:buFont typeface="Barlow"/>
              <a:buChar char="●"/>
            </a:pPr>
            <a:r>
              <a:rPr lang="en" sz="1600">
                <a:solidFill>
                  <a:schemeClr val="accent4"/>
                </a:solidFill>
                <a:latin typeface="Barlow"/>
                <a:ea typeface="Barlow"/>
                <a:cs typeface="Barlow"/>
                <a:sym typeface="Barlow"/>
              </a:rPr>
              <a:t>…</a:t>
            </a:r>
            <a:endParaRPr sz="1600">
              <a:solidFill>
                <a:schemeClr val="accent4"/>
              </a:solidFill>
              <a:latin typeface="Barlow"/>
              <a:ea typeface="Barlow"/>
              <a:cs typeface="Barlow"/>
              <a:sym typeface="Barlow"/>
            </a:endParaRPr>
          </a:p>
          <a:p>
            <a:pPr indent="-330200" lvl="0" marL="457200" rtl="0" algn="l">
              <a:lnSpc>
                <a:spcPct val="100000"/>
              </a:lnSpc>
              <a:spcBef>
                <a:spcPts val="0"/>
              </a:spcBef>
              <a:spcAft>
                <a:spcPts val="0"/>
              </a:spcAft>
              <a:buClr>
                <a:schemeClr val="accent4"/>
              </a:buClr>
              <a:buSzPts val="1600"/>
              <a:buFont typeface="Barlow"/>
              <a:buChar char="●"/>
            </a:pPr>
            <a:r>
              <a:rPr lang="en" sz="1600">
                <a:solidFill>
                  <a:schemeClr val="accent4"/>
                </a:solidFill>
                <a:latin typeface="Barlow"/>
                <a:ea typeface="Barlow"/>
                <a:cs typeface="Barlow"/>
                <a:sym typeface="Barlow"/>
              </a:rPr>
              <a:t>…</a:t>
            </a:r>
            <a:endParaRPr sz="1600">
              <a:solidFill>
                <a:schemeClr val="accent4"/>
              </a:solidFill>
              <a:latin typeface="Barlow"/>
              <a:ea typeface="Barlow"/>
              <a:cs typeface="Barlow"/>
              <a:sym typeface="Barlow"/>
            </a:endParaRPr>
          </a:p>
        </p:txBody>
      </p:sp>
      <p:sp>
        <p:nvSpPr>
          <p:cNvPr id="170" name="Google Shape;170;p29"/>
          <p:cNvSpPr txBox="1"/>
          <p:nvPr>
            <p:ph idx="4294967295" type="ctrTitle"/>
          </p:nvPr>
        </p:nvSpPr>
        <p:spPr>
          <a:xfrm>
            <a:off x="4736150" y="2429847"/>
            <a:ext cx="3885300" cy="2213100"/>
          </a:xfrm>
          <a:prstGeom prst="rect">
            <a:avLst/>
          </a:prstGeom>
        </p:spPr>
        <p:txBody>
          <a:bodyPr anchorCtr="0" anchor="t" bIns="91425" lIns="91425" spcFirstLastPara="1" rIns="91425" wrap="square" tIns="91425">
            <a:noAutofit/>
          </a:bodyPr>
          <a:lstStyle/>
          <a:p>
            <a:pPr indent="-330200" lvl="0" marL="457200" rtl="0" algn="l">
              <a:lnSpc>
                <a:spcPct val="100000"/>
              </a:lnSpc>
              <a:spcBef>
                <a:spcPts val="0"/>
              </a:spcBef>
              <a:spcAft>
                <a:spcPts val="0"/>
              </a:spcAft>
              <a:buClr>
                <a:schemeClr val="accent4"/>
              </a:buClr>
              <a:buSzPts val="1600"/>
              <a:buFont typeface="Barlow"/>
              <a:buChar char="●"/>
            </a:pPr>
            <a:r>
              <a:rPr lang="en" sz="1600">
                <a:solidFill>
                  <a:schemeClr val="accent4"/>
                </a:solidFill>
                <a:latin typeface="Barlow"/>
                <a:ea typeface="Barlow"/>
                <a:cs typeface="Barlow"/>
                <a:sym typeface="Barlow"/>
              </a:rPr>
              <a:t>…</a:t>
            </a:r>
            <a:endParaRPr sz="1600">
              <a:solidFill>
                <a:schemeClr val="accent4"/>
              </a:solidFill>
              <a:latin typeface="Barlow"/>
              <a:ea typeface="Barlow"/>
              <a:cs typeface="Barlow"/>
              <a:sym typeface="Barlow"/>
            </a:endParaRPr>
          </a:p>
          <a:p>
            <a:pPr indent="-330200" lvl="0" marL="457200" rtl="0" algn="l">
              <a:lnSpc>
                <a:spcPct val="100000"/>
              </a:lnSpc>
              <a:spcBef>
                <a:spcPts val="0"/>
              </a:spcBef>
              <a:spcAft>
                <a:spcPts val="0"/>
              </a:spcAft>
              <a:buClr>
                <a:schemeClr val="accent4"/>
              </a:buClr>
              <a:buSzPts val="1600"/>
              <a:buFont typeface="Barlow"/>
              <a:buChar char="●"/>
            </a:pPr>
            <a:r>
              <a:rPr lang="en" sz="1600">
                <a:solidFill>
                  <a:schemeClr val="accent4"/>
                </a:solidFill>
                <a:latin typeface="Barlow"/>
                <a:ea typeface="Barlow"/>
                <a:cs typeface="Barlow"/>
                <a:sym typeface="Barlow"/>
              </a:rPr>
              <a:t>…</a:t>
            </a:r>
            <a:endParaRPr sz="1600">
              <a:solidFill>
                <a:schemeClr val="accent4"/>
              </a:solidFill>
              <a:latin typeface="Barlow"/>
              <a:ea typeface="Barlow"/>
              <a:cs typeface="Barlow"/>
              <a:sym typeface="Barlow"/>
            </a:endParaRPr>
          </a:p>
          <a:p>
            <a:pPr indent="-330200" lvl="0" marL="457200" rtl="0" algn="l">
              <a:lnSpc>
                <a:spcPct val="100000"/>
              </a:lnSpc>
              <a:spcBef>
                <a:spcPts val="0"/>
              </a:spcBef>
              <a:spcAft>
                <a:spcPts val="0"/>
              </a:spcAft>
              <a:buClr>
                <a:schemeClr val="accent4"/>
              </a:buClr>
              <a:buSzPts val="1600"/>
              <a:buFont typeface="Barlow"/>
              <a:buChar char="●"/>
            </a:pPr>
            <a:r>
              <a:rPr lang="en" sz="1600">
                <a:solidFill>
                  <a:schemeClr val="accent4"/>
                </a:solidFill>
                <a:latin typeface="Barlow"/>
                <a:ea typeface="Barlow"/>
                <a:cs typeface="Barlow"/>
                <a:sym typeface="Barlow"/>
              </a:rPr>
              <a:t>…</a:t>
            </a:r>
            <a:endParaRPr sz="1600">
              <a:solidFill>
                <a:schemeClr val="accent4"/>
              </a:solidFill>
              <a:latin typeface="Barlow"/>
              <a:ea typeface="Barlow"/>
              <a:cs typeface="Barlow"/>
              <a:sym typeface="Barlow"/>
            </a:endParaRPr>
          </a:p>
          <a:p>
            <a:pPr indent="-330200" lvl="0" marL="457200" rtl="0" algn="l">
              <a:lnSpc>
                <a:spcPct val="100000"/>
              </a:lnSpc>
              <a:spcBef>
                <a:spcPts val="0"/>
              </a:spcBef>
              <a:spcAft>
                <a:spcPts val="0"/>
              </a:spcAft>
              <a:buClr>
                <a:schemeClr val="accent4"/>
              </a:buClr>
              <a:buSzPts val="1600"/>
              <a:buFont typeface="Barlow"/>
              <a:buChar char="●"/>
            </a:pPr>
            <a:r>
              <a:rPr lang="en" sz="1600">
                <a:solidFill>
                  <a:schemeClr val="accent4"/>
                </a:solidFill>
                <a:latin typeface="Barlow"/>
                <a:ea typeface="Barlow"/>
                <a:cs typeface="Barlow"/>
                <a:sym typeface="Barlow"/>
              </a:rPr>
              <a:t>…</a:t>
            </a:r>
            <a:endParaRPr sz="1600">
              <a:solidFill>
                <a:schemeClr val="accent4"/>
              </a:solidFill>
              <a:latin typeface="Barlow"/>
              <a:ea typeface="Barlow"/>
              <a:cs typeface="Barlow"/>
              <a:sym typeface="Barlow"/>
            </a:endParaRPr>
          </a:p>
          <a:p>
            <a:pPr indent="-330200" lvl="0" marL="457200" rtl="0" algn="l">
              <a:lnSpc>
                <a:spcPct val="100000"/>
              </a:lnSpc>
              <a:spcBef>
                <a:spcPts val="0"/>
              </a:spcBef>
              <a:spcAft>
                <a:spcPts val="0"/>
              </a:spcAft>
              <a:buClr>
                <a:schemeClr val="accent4"/>
              </a:buClr>
              <a:buSzPts val="1600"/>
              <a:buFont typeface="Barlow"/>
              <a:buChar char="●"/>
            </a:pPr>
            <a:r>
              <a:rPr lang="en" sz="1600">
                <a:solidFill>
                  <a:schemeClr val="accent4"/>
                </a:solidFill>
                <a:latin typeface="Barlow"/>
                <a:ea typeface="Barlow"/>
                <a:cs typeface="Barlow"/>
                <a:sym typeface="Barlow"/>
              </a:rPr>
              <a:t>…</a:t>
            </a:r>
            <a:endParaRPr sz="1600">
              <a:solidFill>
                <a:schemeClr val="accent4"/>
              </a:solidFill>
              <a:latin typeface="Barlow"/>
              <a:ea typeface="Barlow"/>
              <a:cs typeface="Barlow"/>
              <a:sym typeface="Barlow"/>
            </a:endParaRPr>
          </a:p>
          <a:p>
            <a:pPr indent="-330200" lvl="0" marL="457200" rtl="0" algn="l">
              <a:lnSpc>
                <a:spcPct val="100000"/>
              </a:lnSpc>
              <a:spcBef>
                <a:spcPts val="0"/>
              </a:spcBef>
              <a:spcAft>
                <a:spcPts val="0"/>
              </a:spcAft>
              <a:buClr>
                <a:schemeClr val="accent4"/>
              </a:buClr>
              <a:buSzPts val="1600"/>
              <a:buFont typeface="Barlow"/>
              <a:buChar char="●"/>
            </a:pPr>
            <a:r>
              <a:rPr lang="en" sz="1600">
                <a:solidFill>
                  <a:schemeClr val="accent4"/>
                </a:solidFill>
                <a:latin typeface="Barlow"/>
                <a:ea typeface="Barlow"/>
                <a:cs typeface="Barlow"/>
                <a:sym typeface="Barlow"/>
              </a:rPr>
              <a:t>…</a:t>
            </a:r>
            <a:endParaRPr sz="1600">
              <a:solidFill>
                <a:schemeClr val="accent4"/>
              </a:solidFill>
              <a:latin typeface="Barlow"/>
              <a:ea typeface="Barlow"/>
              <a:cs typeface="Barlow"/>
              <a:sym typeface="Barlow"/>
            </a:endParaRPr>
          </a:p>
          <a:p>
            <a:pPr indent="-330200" lvl="0" marL="457200" rtl="0" algn="l">
              <a:lnSpc>
                <a:spcPct val="100000"/>
              </a:lnSpc>
              <a:spcBef>
                <a:spcPts val="0"/>
              </a:spcBef>
              <a:spcAft>
                <a:spcPts val="0"/>
              </a:spcAft>
              <a:buClr>
                <a:schemeClr val="accent4"/>
              </a:buClr>
              <a:buSzPts val="1600"/>
              <a:buFont typeface="Barlow"/>
              <a:buChar char="●"/>
            </a:pPr>
            <a:r>
              <a:rPr lang="en" sz="1600">
                <a:solidFill>
                  <a:schemeClr val="accent4"/>
                </a:solidFill>
                <a:latin typeface="Barlow"/>
                <a:ea typeface="Barlow"/>
                <a:cs typeface="Barlow"/>
                <a:sym typeface="Barlow"/>
              </a:rPr>
              <a:t>…</a:t>
            </a:r>
            <a:endParaRPr sz="1600">
              <a:solidFill>
                <a:schemeClr val="accent4"/>
              </a:solidFill>
              <a:latin typeface="Barlow"/>
              <a:ea typeface="Barlow"/>
              <a:cs typeface="Barlow"/>
              <a:sym typeface="Barlow"/>
            </a:endParaRPr>
          </a:p>
        </p:txBody>
      </p:sp>
      <p:sp>
        <p:nvSpPr>
          <p:cNvPr id="171" name="Google Shape;171;p29"/>
          <p:cNvSpPr txBox="1"/>
          <p:nvPr>
            <p:ph idx="4294967295" type="ctrTitle"/>
          </p:nvPr>
        </p:nvSpPr>
        <p:spPr>
          <a:xfrm>
            <a:off x="522550" y="1359600"/>
            <a:ext cx="4049400" cy="845100"/>
          </a:xfrm>
          <a:prstGeom prst="rect">
            <a:avLst/>
          </a:prstGeom>
        </p:spPr>
        <p:txBody>
          <a:bodyPr anchorCtr="0" anchor="ctr" bIns="91425" lIns="91425" spcFirstLastPara="1" rIns="91425" wrap="square" tIns="91425">
            <a:noAutofit/>
          </a:bodyPr>
          <a:lstStyle/>
          <a:p>
            <a:pPr indent="0" lvl="0" marL="0" rtl="0" algn="l">
              <a:lnSpc>
                <a:spcPct val="100000"/>
              </a:lnSpc>
              <a:spcBef>
                <a:spcPts val="0"/>
              </a:spcBef>
              <a:spcAft>
                <a:spcPts val="1200"/>
              </a:spcAft>
              <a:buNone/>
            </a:pPr>
            <a:r>
              <a:rPr b="1" lang="en" sz="1600">
                <a:solidFill>
                  <a:schemeClr val="accent4"/>
                </a:solidFill>
                <a:latin typeface="Barlow"/>
                <a:ea typeface="Barlow"/>
                <a:cs typeface="Barlow"/>
                <a:sym typeface="Barlow"/>
              </a:rPr>
              <a:t>Part IV:</a:t>
            </a:r>
            <a:r>
              <a:rPr lang="en" sz="1600">
                <a:solidFill>
                  <a:schemeClr val="accent4"/>
                </a:solidFill>
                <a:latin typeface="Barlow"/>
                <a:ea typeface="Barlow"/>
                <a:cs typeface="Barlow"/>
                <a:sym typeface="Barlow"/>
              </a:rPr>
              <a:t> Brainstorm and list at least 7 positions required to run </a:t>
            </a:r>
            <a:r>
              <a:rPr i="1" lang="en" sz="1600">
                <a:solidFill>
                  <a:schemeClr val="accent4"/>
                </a:solidFill>
                <a:latin typeface="Barlow"/>
                <a:ea typeface="Barlow"/>
                <a:cs typeface="Barlow"/>
                <a:sym typeface="Barlow"/>
              </a:rPr>
              <a:t>Harmony Dynamics</a:t>
            </a:r>
            <a:endParaRPr i="1" sz="1600">
              <a:solidFill>
                <a:schemeClr val="accent4"/>
              </a:solidFill>
              <a:latin typeface="Barlow"/>
              <a:ea typeface="Barlow"/>
              <a:cs typeface="Barlow"/>
              <a:sym typeface="Barlow"/>
            </a:endParaRPr>
          </a:p>
        </p:txBody>
      </p:sp>
      <p:sp>
        <p:nvSpPr>
          <p:cNvPr id="172" name="Google Shape;172;p29"/>
          <p:cNvSpPr txBox="1"/>
          <p:nvPr>
            <p:ph idx="4294967295" type="ctrTitle"/>
          </p:nvPr>
        </p:nvSpPr>
        <p:spPr>
          <a:xfrm>
            <a:off x="4736150" y="1359608"/>
            <a:ext cx="3885300" cy="845100"/>
          </a:xfrm>
          <a:prstGeom prst="rect">
            <a:avLst/>
          </a:prstGeom>
        </p:spPr>
        <p:txBody>
          <a:bodyPr anchorCtr="0" anchor="ctr" bIns="91425" lIns="91425" spcFirstLastPara="1" rIns="91425" wrap="square" tIns="91425">
            <a:noAutofit/>
          </a:bodyPr>
          <a:lstStyle/>
          <a:p>
            <a:pPr indent="0" lvl="0" marL="0" rtl="0" algn="l">
              <a:lnSpc>
                <a:spcPct val="100000"/>
              </a:lnSpc>
              <a:spcBef>
                <a:spcPts val="0"/>
              </a:spcBef>
              <a:spcAft>
                <a:spcPts val="1200"/>
              </a:spcAft>
              <a:buNone/>
            </a:pPr>
            <a:r>
              <a:rPr b="1" lang="en" sz="1600">
                <a:solidFill>
                  <a:schemeClr val="accent4"/>
                </a:solidFill>
                <a:latin typeface="Barlow"/>
                <a:ea typeface="Barlow"/>
                <a:cs typeface="Barlow"/>
                <a:sym typeface="Barlow"/>
              </a:rPr>
              <a:t>Part V:</a:t>
            </a:r>
            <a:r>
              <a:rPr lang="en" sz="1600">
                <a:solidFill>
                  <a:schemeClr val="accent4"/>
                </a:solidFill>
                <a:latin typeface="Barlow"/>
                <a:ea typeface="Barlow"/>
                <a:cs typeface="Barlow"/>
                <a:sym typeface="Barlow"/>
              </a:rPr>
              <a:t> Now, write the rankings to see how the diagram should flow. Think about what roles are on the same level.</a:t>
            </a:r>
            <a:endParaRPr sz="1600">
              <a:solidFill>
                <a:schemeClr val="accent4"/>
              </a:solidFill>
              <a:latin typeface="Barlow"/>
              <a:ea typeface="Barlow"/>
              <a:cs typeface="Barlow"/>
              <a:sym typeface="Barlow"/>
            </a:endParaRPr>
          </a:p>
        </p:txBody>
      </p:sp>
      <p:sp>
        <p:nvSpPr>
          <p:cNvPr id="173" name="Google Shape;173;p29"/>
          <p:cNvSpPr/>
          <p:nvPr/>
        </p:nvSpPr>
        <p:spPr>
          <a:xfrm>
            <a:off x="0" y="0"/>
            <a:ext cx="9144000" cy="148500"/>
          </a:xfrm>
          <a:prstGeom prst="rect">
            <a:avLst/>
          </a:prstGeom>
          <a:solidFill>
            <a:srgbClr val="2A9D8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30"/>
          <p:cNvSpPr txBox="1"/>
          <p:nvPr>
            <p:ph idx="4294967295" type="ctrTitle"/>
          </p:nvPr>
        </p:nvSpPr>
        <p:spPr>
          <a:xfrm>
            <a:off x="238575" y="382600"/>
            <a:ext cx="7201800" cy="538800"/>
          </a:xfrm>
          <a:prstGeom prst="rect">
            <a:avLst/>
          </a:prstGeom>
        </p:spPr>
        <p:txBody>
          <a:bodyPr anchorCtr="0" anchor="ctr" bIns="91425" lIns="91425" spcFirstLastPara="1" rIns="91425" wrap="square" tIns="91425">
            <a:normAutofit fontScale="90000"/>
          </a:bodyPr>
          <a:lstStyle/>
          <a:p>
            <a:pPr indent="0" lvl="0" marL="0" rtl="0" algn="l">
              <a:lnSpc>
                <a:spcPct val="100000"/>
              </a:lnSpc>
              <a:spcBef>
                <a:spcPts val="0"/>
              </a:spcBef>
              <a:spcAft>
                <a:spcPts val="1200"/>
              </a:spcAft>
              <a:buClr>
                <a:schemeClr val="dk1"/>
              </a:buClr>
              <a:buSzPct val="31428"/>
              <a:buFont typeface="Arial"/>
              <a:buNone/>
            </a:pPr>
            <a:r>
              <a:rPr b="1" lang="en" sz="3500">
                <a:solidFill>
                  <a:schemeClr val="accent1"/>
                </a:solidFill>
                <a:latin typeface="Barlow"/>
                <a:ea typeface="Barlow"/>
                <a:cs typeface="Barlow"/>
                <a:sym typeface="Barlow"/>
              </a:rPr>
              <a:t>Creating a Business Structure Diagram</a:t>
            </a:r>
            <a:endParaRPr sz="5900"/>
          </a:p>
        </p:txBody>
      </p:sp>
      <p:sp>
        <p:nvSpPr>
          <p:cNvPr id="179" name="Google Shape;179;p30"/>
          <p:cNvSpPr/>
          <p:nvPr/>
        </p:nvSpPr>
        <p:spPr>
          <a:xfrm>
            <a:off x="0" y="0"/>
            <a:ext cx="9144000" cy="148500"/>
          </a:xfrm>
          <a:prstGeom prst="rect">
            <a:avLst/>
          </a:prstGeom>
          <a:solidFill>
            <a:srgbClr val="2A9D8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30"/>
          <p:cNvSpPr/>
          <p:nvPr/>
        </p:nvSpPr>
        <p:spPr>
          <a:xfrm>
            <a:off x="487350" y="1155508"/>
            <a:ext cx="8169300" cy="845100"/>
          </a:xfrm>
          <a:prstGeom prst="rect">
            <a:avLst/>
          </a:prstGeom>
          <a:solidFill>
            <a:srgbClr val="F3DEAD"/>
          </a:solidFill>
          <a:ln cap="flat" cmpd="sng" w="9525">
            <a:solidFill>
              <a:srgbClr val="F3DEA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30"/>
          <p:cNvSpPr txBox="1"/>
          <p:nvPr>
            <p:ph idx="4294967295" type="ctrTitle"/>
          </p:nvPr>
        </p:nvSpPr>
        <p:spPr>
          <a:xfrm>
            <a:off x="487350" y="1106988"/>
            <a:ext cx="8169300" cy="935100"/>
          </a:xfrm>
          <a:prstGeom prst="rect">
            <a:avLst/>
          </a:prstGeom>
        </p:spPr>
        <p:txBody>
          <a:bodyPr anchorCtr="0" anchor="ctr" bIns="91425" lIns="91425" spcFirstLastPara="1" rIns="91425" wrap="square" tIns="91425">
            <a:noAutofit/>
          </a:bodyPr>
          <a:lstStyle/>
          <a:p>
            <a:pPr indent="0" lvl="0" marL="0" rtl="0" algn="l">
              <a:lnSpc>
                <a:spcPct val="100000"/>
              </a:lnSpc>
              <a:spcBef>
                <a:spcPts val="0"/>
              </a:spcBef>
              <a:spcAft>
                <a:spcPts val="1200"/>
              </a:spcAft>
              <a:buNone/>
            </a:pPr>
            <a:r>
              <a:rPr b="1" lang="en" sz="1600">
                <a:solidFill>
                  <a:schemeClr val="accent4"/>
                </a:solidFill>
                <a:latin typeface="Barlow"/>
                <a:ea typeface="Barlow"/>
                <a:cs typeface="Barlow"/>
                <a:sym typeface="Barlow"/>
              </a:rPr>
              <a:t>Part VI:</a:t>
            </a:r>
            <a:r>
              <a:rPr lang="en" sz="1600">
                <a:solidFill>
                  <a:schemeClr val="accent4"/>
                </a:solidFill>
                <a:latin typeface="Barlow"/>
                <a:ea typeface="Barlow"/>
                <a:cs typeface="Barlow"/>
                <a:sym typeface="Barlow"/>
              </a:rPr>
              <a:t> </a:t>
            </a:r>
            <a:r>
              <a:rPr lang="en" sz="1600">
                <a:solidFill>
                  <a:schemeClr val="accent4"/>
                </a:solidFill>
                <a:latin typeface="Barlow"/>
                <a:ea typeface="Barlow"/>
                <a:cs typeface="Barlow"/>
                <a:sym typeface="Barlow"/>
              </a:rPr>
              <a:t>Now, create a Business Structure Diagram which shows the rankings of each position (A, B, C…). Copy and paste the circle shape to represent each role, then connect each position with lines.</a:t>
            </a:r>
            <a:endParaRPr sz="1600">
              <a:solidFill>
                <a:schemeClr val="accent4"/>
              </a:solidFill>
              <a:latin typeface="Barlow"/>
              <a:ea typeface="Barlow"/>
              <a:cs typeface="Barlow"/>
              <a:sym typeface="Barlow"/>
            </a:endParaRPr>
          </a:p>
        </p:txBody>
      </p:sp>
      <p:sp>
        <p:nvSpPr>
          <p:cNvPr id="182" name="Google Shape;182;p30"/>
          <p:cNvSpPr/>
          <p:nvPr/>
        </p:nvSpPr>
        <p:spPr>
          <a:xfrm>
            <a:off x="4185900" y="2234693"/>
            <a:ext cx="772200" cy="772200"/>
          </a:xfrm>
          <a:prstGeom prst="ellipse">
            <a:avLst/>
          </a:prstGeom>
          <a:solidFill>
            <a:srgbClr val="E9C46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30"/>
          <p:cNvSpPr/>
          <p:nvPr/>
        </p:nvSpPr>
        <p:spPr>
          <a:xfrm>
            <a:off x="3151188" y="3141255"/>
            <a:ext cx="772200" cy="772200"/>
          </a:xfrm>
          <a:prstGeom prst="ellipse">
            <a:avLst/>
          </a:prstGeom>
          <a:solidFill>
            <a:srgbClr val="E9C46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30"/>
          <p:cNvSpPr/>
          <p:nvPr/>
        </p:nvSpPr>
        <p:spPr>
          <a:xfrm>
            <a:off x="5210063" y="3141243"/>
            <a:ext cx="772200" cy="772200"/>
          </a:xfrm>
          <a:prstGeom prst="ellipse">
            <a:avLst/>
          </a:prstGeom>
          <a:solidFill>
            <a:srgbClr val="E9C46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85" name="Google Shape;185;p30"/>
          <p:cNvCxnSpPr/>
          <p:nvPr/>
        </p:nvCxnSpPr>
        <p:spPr>
          <a:xfrm>
            <a:off x="4594188" y="3007593"/>
            <a:ext cx="1002000" cy="108900"/>
          </a:xfrm>
          <a:prstGeom prst="bentConnector3">
            <a:avLst>
              <a:gd fmla="val 99098" name="adj1"/>
            </a:avLst>
          </a:prstGeom>
          <a:noFill/>
          <a:ln cap="flat" cmpd="sng" w="9525">
            <a:solidFill>
              <a:schemeClr val="dk2"/>
            </a:solidFill>
            <a:prstDash val="solid"/>
            <a:round/>
            <a:headEnd len="med" w="med" type="none"/>
            <a:tailEnd len="med" w="med" type="none"/>
          </a:ln>
        </p:spPr>
      </p:cxnSp>
      <p:cxnSp>
        <p:nvCxnSpPr>
          <p:cNvPr id="186" name="Google Shape;186;p30"/>
          <p:cNvCxnSpPr>
            <a:endCxn id="183" idx="0"/>
          </p:cNvCxnSpPr>
          <p:nvPr/>
        </p:nvCxnSpPr>
        <p:spPr>
          <a:xfrm flipH="1">
            <a:off x="3537288" y="3005955"/>
            <a:ext cx="1056900" cy="135300"/>
          </a:xfrm>
          <a:prstGeom prst="bentConnector2">
            <a:avLst/>
          </a:prstGeom>
          <a:noFill/>
          <a:ln cap="flat" cmpd="sng" w="9525">
            <a:solidFill>
              <a:schemeClr val="dk2"/>
            </a:solidFill>
            <a:prstDash val="solid"/>
            <a:round/>
            <a:headEnd len="med" w="med" type="none"/>
            <a:tailEnd len="med" w="med" type="none"/>
          </a:ln>
        </p:spPr>
      </p:cxn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31"/>
          <p:cNvSpPr txBox="1"/>
          <p:nvPr>
            <p:ph idx="4294967295" type="ctrTitle"/>
          </p:nvPr>
        </p:nvSpPr>
        <p:spPr>
          <a:xfrm>
            <a:off x="390975" y="382600"/>
            <a:ext cx="6868500" cy="538800"/>
          </a:xfrm>
          <a:prstGeom prst="rect">
            <a:avLst/>
          </a:prstGeom>
        </p:spPr>
        <p:txBody>
          <a:bodyPr anchorCtr="0" anchor="ctr" bIns="91425" lIns="91425" spcFirstLastPara="1" rIns="91425" wrap="square" tIns="91425">
            <a:normAutofit fontScale="90000"/>
          </a:bodyPr>
          <a:lstStyle/>
          <a:p>
            <a:pPr indent="0" lvl="0" marL="0" rtl="0" algn="l">
              <a:lnSpc>
                <a:spcPct val="100000"/>
              </a:lnSpc>
              <a:spcBef>
                <a:spcPts val="0"/>
              </a:spcBef>
              <a:spcAft>
                <a:spcPts val="1200"/>
              </a:spcAft>
              <a:buClr>
                <a:schemeClr val="dk1"/>
              </a:buClr>
              <a:buSzPct val="31428"/>
              <a:buFont typeface="Arial"/>
              <a:buNone/>
            </a:pPr>
            <a:r>
              <a:rPr b="1" lang="en" sz="3500">
                <a:solidFill>
                  <a:schemeClr val="accent1"/>
                </a:solidFill>
                <a:latin typeface="Barlow"/>
                <a:ea typeface="Barlow"/>
                <a:cs typeface="Barlow"/>
                <a:sym typeface="Barlow"/>
              </a:rPr>
              <a:t>Assess Your Innovation</a:t>
            </a:r>
            <a:endParaRPr sz="5900"/>
          </a:p>
        </p:txBody>
      </p:sp>
      <p:sp>
        <p:nvSpPr>
          <p:cNvPr id="192" name="Google Shape;192;p31"/>
          <p:cNvSpPr/>
          <p:nvPr/>
        </p:nvSpPr>
        <p:spPr>
          <a:xfrm>
            <a:off x="0" y="0"/>
            <a:ext cx="9144000" cy="148500"/>
          </a:xfrm>
          <a:prstGeom prst="rect">
            <a:avLst/>
          </a:prstGeom>
          <a:solidFill>
            <a:srgbClr val="2A9D8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31"/>
          <p:cNvSpPr/>
          <p:nvPr/>
        </p:nvSpPr>
        <p:spPr>
          <a:xfrm>
            <a:off x="487350" y="1079300"/>
            <a:ext cx="8169300" cy="1036800"/>
          </a:xfrm>
          <a:prstGeom prst="rect">
            <a:avLst/>
          </a:prstGeom>
          <a:solidFill>
            <a:srgbClr val="F3DEAD"/>
          </a:solidFill>
          <a:ln cap="flat" cmpd="sng" w="9525">
            <a:solidFill>
              <a:srgbClr val="F3DEA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31"/>
          <p:cNvSpPr txBox="1"/>
          <p:nvPr>
            <p:ph idx="4294967295" type="ctrTitle"/>
          </p:nvPr>
        </p:nvSpPr>
        <p:spPr>
          <a:xfrm>
            <a:off x="487350" y="1079300"/>
            <a:ext cx="8169300" cy="1036800"/>
          </a:xfrm>
          <a:prstGeom prst="rect">
            <a:avLst/>
          </a:prstGeom>
        </p:spPr>
        <p:txBody>
          <a:bodyPr anchorCtr="0" anchor="ctr" bIns="91425" lIns="91425" spcFirstLastPara="1" rIns="91425" wrap="square" tIns="91425">
            <a:noAutofit/>
          </a:bodyPr>
          <a:lstStyle/>
          <a:p>
            <a:pPr indent="0" lvl="0" marL="0" rtl="0" algn="l">
              <a:lnSpc>
                <a:spcPct val="100000"/>
              </a:lnSpc>
              <a:spcBef>
                <a:spcPts val="0"/>
              </a:spcBef>
              <a:spcAft>
                <a:spcPts val="1200"/>
              </a:spcAft>
              <a:buNone/>
            </a:pPr>
            <a:r>
              <a:rPr b="1" lang="en" sz="1600">
                <a:solidFill>
                  <a:schemeClr val="accent4"/>
                </a:solidFill>
                <a:latin typeface="Barlow"/>
                <a:ea typeface="Barlow"/>
                <a:cs typeface="Barlow"/>
                <a:sym typeface="Barlow"/>
              </a:rPr>
              <a:t>Part VII:</a:t>
            </a:r>
            <a:r>
              <a:rPr lang="en" sz="1600">
                <a:solidFill>
                  <a:schemeClr val="accent4"/>
                </a:solidFill>
                <a:latin typeface="Barlow"/>
                <a:ea typeface="Barlow"/>
                <a:cs typeface="Barlow"/>
                <a:sym typeface="Barlow"/>
              </a:rPr>
              <a:t> T</a:t>
            </a:r>
            <a:r>
              <a:rPr lang="en" sz="1600">
                <a:solidFill>
                  <a:schemeClr val="accent4"/>
                </a:solidFill>
                <a:latin typeface="Barlow"/>
                <a:ea typeface="Barlow"/>
                <a:cs typeface="Barlow"/>
                <a:sym typeface="Barlow"/>
              </a:rPr>
              <a:t>hink about how other people in the organization will interact with the AI HR assistant. Consider how they will work with the AI HR assistant. Imagine if it will help them with questions, make tasks easier, or change the way they do their jobs. </a:t>
            </a:r>
            <a:endParaRPr sz="1600">
              <a:solidFill>
                <a:schemeClr val="accent4"/>
              </a:solidFill>
              <a:latin typeface="Barlow"/>
              <a:ea typeface="Barlow"/>
              <a:cs typeface="Barlow"/>
              <a:sym typeface="Barlow"/>
            </a:endParaRPr>
          </a:p>
        </p:txBody>
      </p:sp>
      <p:sp>
        <p:nvSpPr>
          <p:cNvPr id="195" name="Google Shape;195;p31"/>
          <p:cNvSpPr txBox="1"/>
          <p:nvPr>
            <p:ph idx="4294967295" type="ctrTitle"/>
          </p:nvPr>
        </p:nvSpPr>
        <p:spPr>
          <a:xfrm>
            <a:off x="487350" y="2274000"/>
            <a:ext cx="8169300" cy="3401700"/>
          </a:xfrm>
          <a:prstGeom prst="rect">
            <a:avLst/>
          </a:prstGeom>
          <a:solidFill>
            <a:schemeClr val="lt2"/>
          </a:solidFill>
        </p:spPr>
        <p:txBody>
          <a:bodyPr anchorCtr="0" anchor="t" bIns="91425" lIns="91425" spcFirstLastPara="1" rIns="91425" wrap="square" tIns="91425">
            <a:noAutofit/>
          </a:bodyPr>
          <a:lstStyle/>
          <a:p>
            <a:pPr indent="0" lvl="0" marL="0" rtl="0" algn="l">
              <a:lnSpc>
                <a:spcPct val="100000"/>
              </a:lnSpc>
              <a:spcBef>
                <a:spcPts val="0"/>
              </a:spcBef>
              <a:spcAft>
                <a:spcPts val="1200"/>
              </a:spcAft>
              <a:buNone/>
            </a:pPr>
            <a:r>
              <a:rPr lang="en" sz="1600">
                <a:solidFill>
                  <a:schemeClr val="accent4"/>
                </a:solidFill>
                <a:latin typeface="Barlow"/>
                <a:ea typeface="Barlow"/>
                <a:cs typeface="Barlow"/>
                <a:sym typeface="Barlow"/>
              </a:rPr>
              <a:t>Your answer…</a:t>
            </a:r>
            <a:endParaRPr sz="1600">
              <a:solidFill>
                <a:schemeClr val="accent4"/>
              </a:solidFill>
              <a:latin typeface="Barlow"/>
              <a:ea typeface="Barlow"/>
              <a:cs typeface="Barlow"/>
              <a:sym typeface="Barlow"/>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2"/>
          <p:cNvSpPr txBox="1"/>
          <p:nvPr>
            <p:ph idx="4294967295" type="ctrTitle"/>
          </p:nvPr>
        </p:nvSpPr>
        <p:spPr>
          <a:xfrm>
            <a:off x="390975" y="382600"/>
            <a:ext cx="6868500" cy="538800"/>
          </a:xfrm>
          <a:prstGeom prst="rect">
            <a:avLst/>
          </a:prstGeom>
        </p:spPr>
        <p:txBody>
          <a:bodyPr anchorCtr="0" anchor="ctr" bIns="91425" lIns="91425" spcFirstLastPara="1" rIns="91425" wrap="square" tIns="91425">
            <a:normAutofit fontScale="90000"/>
          </a:bodyPr>
          <a:lstStyle/>
          <a:p>
            <a:pPr indent="0" lvl="0" marL="0" rtl="0" algn="l">
              <a:lnSpc>
                <a:spcPct val="100000"/>
              </a:lnSpc>
              <a:spcBef>
                <a:spcPts val="0"/>
              </a:spcBef>
              <a:spcAft>
                <a:spcPts val="1200"/>
              </a:spcAft>
              <a:buClr>
                <a:schemeClr val="dk1"/>
              </a:buClr>
              <a:buSzPct val="31428"/>
              <a:buFont typeface="Arial"/>
              <a:buNone/>
            </a:pPr>
            <a:r>
              <a:rPr b="1" lang="en" sz="3500">
                <a:solidFill>
                  <a:schemeClr val="accent1"/>
                </a:solidFill>
                <a:latin typeface="Barlow"/>
                <a:ea typeface="Barlow"/>
                <a:cs typeface="Barlow"/>
                <a:sym typeface="Barlow"/>
              </a:rPr>
              <a:t>Assess Your Innovation</a:t>
            </a:r>
            <a:endParaRPr sz="5900"/>
          </a:p>
        </p:txBody>
      </p:sp>
      <p:sp>
        <p:nvSpPr>
          <p:cNvPr id="201" name="Google Shape;201;p32"/>
          <p:cNvSpPr/>
          <p:nvPr/>
        </p:nvSpPr>
        <p:spPr>
          <a:xfrm>
            <a:off x="0" y="0"/>
            <a:ext cx="9144000" cy="148500"/>
          </a:xfrm>
          <a:prstGeom prst="rect">
            <a:avLst/>
          </a:prstGeom>
          <a:solidFill>
            <a:srgbClr val="2A9D8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32"/>
          <p:cNvSpPr/>
          <p:nvPr/>
        </p:nvSpPr>
        <p:spPr>
          <a:xfrm>
            <a:off x="487350" y="1079300"/>
            <a:ext cx="8169300" cy="1036800"/>
          </a:xfrm>
          <a:prstGeom prst="rect">
            <a:avLst/>
          </a:prstGeom>
          <a:solidFill>
            <a:srgbClr val="F3DEAD"/>
          </a:solidFill>
          <a:ln cap="flat" cmpd="sng" w="9525">
            <a:solidFill>
              <a:srgbClr val="F3DEA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32"/>
          <p:cNvSpPr txBox="1"/>
          <p:nvPr>
            <p:ph idx="4294967295" type="ctrTitle"/>
          </p:nvPr>
        </p:nvSpPr>
        <p:spPr>
          <a:xfrm>
            <a:off x="487350" y="1079300"/>
            <a:ext cx="8169300" cy="1036800"/>
          </a:xfrm>
          <a:prstGeom prst="rect">
            <a:avLst/>
          </a:prstGeom>
        </p:spPr>
        <p:txBody>
          <a:bodyPr anchorCtr="0" anchor="ctr" bIns="91425" lIns="91425" spcFirstLastPara="1" rIns="91425" wrap="square" tIns="91425">
            <a:noAutofit/>
          </a:bodyPr>
          <a:lstStyle/>
          <a:p>
            <a:pPr indent="0" lvl="0" marL="0" rtl="0" algn="l">
              <a:lnSpc>
                <a:spcPct val="100000"/>
              </a:lnSpc>
              <a:spcBef>
                <a:spcPts val="0"/>
              </a:spcBef>
              <a:spcAft>
                <a:spcPts val="1200"/>
              </a:spcAft>
              <a:buNone/>
            </a:pPr>
            <a:r>
              <a:rPr b="1" lang="en" sz="1600">
                <a:solidFill>
                  <a:schemeClr val="accent4"/>
                </a:solidFill>
                <a:latin typeface="Barlow"/>
                <a:ea typeface="Barlow"/>
                <a:cs typeface="Barlow"/>
                <a:sym typeface="Barlow"/>
              </a:rPr>
              <a:t>Part X:</a:t>
            </a:r>
            <a:r>
              <a:rPr lang="en" sz="1600">
                <a:solidFill>
                  <a:schemeClr val="accent4"/>
                </a:solidFill>
                <a:latin typeface="Barlow"/>
                <a:ea typeface="Barlow"/>
                <a:cs typeface="Barlow"/>
                <a:sym typeface="Barlow"/>
              </a:rPr>
              <a:t> </a:t>
            </a:r>
            <a:r>
              <a:rPr lang="en" sz="1600">
                <a:solidFill>
                  <a:schemeClr val="accent4"/>
                </a:solidFill>
                <a:latin typeface="Barlow"/>
                <a:ea typeface="Barlow"/>
                <a:cs typeface="Barlow"/>
                <a:sym typeface="Barlow"/>
              </a:rPr>
              <a:t>Explain why your AI HR assistant is a valuable addition to the organization. Use thoughtful and convincing language to showcase the benefits it brings to the business and its employees. Write a short paragraph (4-5 sentences) to explain your thinking.</a:t>
            </a:r>
            <a:endParaRPr sz="1600">
              <a:solidFill>
                <a:schemeClr val="accent4"/>
              </a:solidFill>
              <a:latin typeface="Barlow"/>
              <a:ea typeface="Barlow"/>
              <a:cs typeface="Barlow"/>
              <a:sym typeface="Barlow"/>
            </a:endParaRPr>
          </a:p>
        </p:txBody>
      </p:sp>
      <p:sp>
        <p:nvSpPr>
          <p:cNvPr id="204" name="Google Shape;204;p32"/>
          <p:cNvSpPr txBox="1"/>
          <p:nvPr>
            <p:ph idx="4294967295" type="ctrTitle"/>
          </p:nvPr>
        </p:nvSpPr>
        <p:spPr>
          <a:xfrm>
            <a:off x="487350" y="2274000"/>
            <a:ext cx="8169300" cy="3401700"/>
          </a:xfrm>
          <a:prstGeom prst="rect">
            <a:avLst/>
          </a:prstGeom>
          <a:solidFill>
            <a:schemeClr val="lt2"/>
          </a:solidFill>
        </p:spPr>
        <p:txBody>
          <a:bodyPr anchorCtr="0" anchor="t" bIns="91425" lIns="91425" spcFirstLastPara="1" rIns="91425" wrap="square" tIns="91425">
            <a:noAutofit/>
          </a:bodyPr>
          <a:lstStyle/>
          <a:p>
            <a:pPr indent="0" lvl="0" marL="0" rtl="0" algn="l">
              <a:lnSpc>
                <a:spcPct val="100000"/>
              </a:lnSpc>
              <a:spcBef>
                <a:spcPts val="0"/>
              </a:spcBef>
              <a:spcAft>
                <a:spcPts val="1200"/>
              </a:spcAft>
              <a:buNone/>
            </a:pPr>
            <a:r>
              <a:rPr lang="en" sz="1600">
                <a:solidFill>
                  <a:schemeClr val="accent4"/>
                </a:solidFill>
                <a:latin typeface="Barlow"/>
                <a:ea typeface="Barlow"/>
                <a:cs typeface="Barlow"/>
                <a:sym typeface="Barlow"/>
              </a:rPr>
              <a:t>Your answer…</a:t>
            </a:r>
            <a:endParaRPr sz="1600">
              <a:solidFill>
                <a:schemeClr val="accent4"/>
              </a:solidFill>
              <a:latin typeface="Barlow"/>
              <a:ea typeface="Barlow"/>
              <a:cs typeface="Barlow"/>
              <a:sym typeface="Barlow"/>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2A9D8F"/>
      </a:accent1>
      <a:accent2>
        <a:srgbClr val="E9C46A"/>
      </a:accent2>
      <a:accent3>
        <a:srgbClr val="F4A261"/>
      </a:accent3>
      <a:accent4>
        <a:srgbClr val="264653"/>
      </a:accent4>
      <a:accent5>
        <a:srgbClr val="D07170"/>
      </a:accent5>
      <a:accent6>
        <a:srgbClr val="A9E1CF"/>
      </a:accent6>
      <a:hlink>
        <a:srgbClr val="30303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